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omments/modernComment_102_C9513E96.xml" ContentType="application/vnd.ms-powerpoint.comments+xml"/>
  <Override PartName="/ppt/comments/modernComment_107_321FF35D.xml" ContentType="application/vnd.ms-powerpoint.comments+xml"/>
  <Override PartName="/ppt/comments/modernComment_125_5D725375.xml" ContentType="application/vnd.ms-powerpoint.comments+xml"/>
  <Override PartName="/ppt/comments/modernComment_120_EBDD41B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0D_175D72CB.xml" ContentType="application/vnd.ms-powerpoint.comments+xml"/>
  <Override PartName="/ppt/notesSlides/notesSlide1.xml" ContentType="application/vnd.openxmlformats-officedocument.presentationml.notesSlide+xml"/>
  <Override PartName="/ppt/comments/modernComment_126_B63912CF.xml" ContentType="application/vnd.ms-powerpoint.comments+xml"/>
  <Override PartName="/ppt/comments/modernComment_118_2E3A102D.xml" ContentType="application/vnd.ms-powerpoint.comments+xml"/>
  <Override PartName="/ppt/comments/modernComment_12F_410A84B5.xml" ContentType="application/vnd.ms-powerpoint.comments+xml"/>
  <Override PartName="/ppt/comments/modernComment_132_9D8703F6.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7" r:id="rId5"/>
    <p:sldId id="307" r:id="rId6"/>
    <p:sldId id="260" r:id="rId7"/>
    <p:sldId id="261" r:id="rId8"/>
    <p:sldId id="258" r:id="rId9"/>
    <p:sldId id="263" r:id="rId10"/>
    <p:sldId id="293" r:id="rId11"/>
    <p:sldId id="304" r:id="rId12"/>
    <p:sldId id="288" r:id="rId13"/>
    <p:sldId id="305" r:id="rId14"/>
    <p:sldId id="283" r:id="rId15"/>
    <p:sldId id="292" r:id="rId16"/>
    <p:sldId id="269" r:id="rId17"/>
    <p:sldId id="270" r:id="rId18"/>
    <p:sldId id="271" r:id="rId19"/>
    <p:sldId id="279" r:id="rId20"/>
    <p:sldId id="294" r:id="rId21"/>
    <p:sldId id="280" r:id="rId22"/>
    <p:sldId id="295" r:id="rId23"/>
    <p:sldId id="286" r:id="rId24"/>
    <p:sldId id="291" r:id="rId25"/>
    <p:sldId id="299" r:id="rId26"/>
    <p:sldId id="300" r:id="rId27"/>
    <p:sldId id="301" r:id="rId28"/>
    <p:sldId id="302" r:id="rId29"/>
    <p:sldId id="289" r:id="rId30"/>
    <p:sldId id="303" r:id="rId31"/>
    <p:sldId id="30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685414-D7A2-58DF-30C8-F96AF4673BA6}" name="Schroeder, Joanna (js2mr)" initials="SJ(" userId="S::js2mr@virginia.edu::37185e52-d383-4667-9259-a6e2f2b5aa5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6A9343-8BAF-43F3-8204-15CDB4085888}" v="33" dt="2022-08-04T13:03:01.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es, Donovan Charles (dcc7ffm)" userId="S::dcc7ffm@virginia.edu::abd4fde6-720c-4b0c-b9e3-7ae669d32c20" providerId="AD" clId="Web-{556CA23E-7C9F-859C-CDCC-FC52C6B506E6}"/>
    <pc:docChg chg="addSld delSld modSld sldOrd">
      <pc:chgData name="Cates, Donovan Charles (dcc7ffm)" userId="S::dcc7ffm@virginia.edu::abd4fde6-720c-4b0c-b9e3-7ae669d32c20" providerId="AD" clId="Web-{556CA23E-7C9F-859C-CDCC-FC52C6B506E6}" dt="2022-06-27T04:40:53.519" v="500"/>
      <pc:docMkLst>
        <pc:docMk/>
      </pc:docMkLst>
      <pc:sldChg chg="modSp ord modCm">
        <pc:chgData name="Cates, Donovan Charles (dcc7ffm)" userId="S::dcc7ffm@virginia.edu::abd4fde6-720c-4b0c-b9e3-7ae669d32c20" providerId="AD" clId="Web-{556CA23E-7C9F-859C-CDCC-FC52C6B506E6}" dt="2022-06-27T04:40:53.519" v="500"/>
        <pc:sldMkLst>
          <pc:docMk/>
          <pc:sldMk cId="3377544854" sldId="258"/>
        </pc:sldMkLst>
        <pc:spChg chg="mod">
          <ac:chgData name="Cates, Donovan Charles (dcc7ffm)" userId="S::dcc7ffm@virginia.edu::abd4fde6-720c-4b0c-b9e3-7ae669d32c20" providerId="AD" clId="Web-{556CA23E-7C9F-859C-CDCC-FC52C6B506E6}" dt="2022-06-27T04:40:07.799" v="498" actId="20577"/>
          <ac:spMkLst>
            <pc:docMk/>
            <pc:sldMk cId="3377544854" sldId="258"/>
            <ac:spMk id="11" creationId="{94E4D78D-993E-494D-83A8-EB36B48067C2}"/>
          </ac:spMkLst>
        </pc:spChg>
        <pc:spChg chg="mod">
          <ac:chgData name="Cates, Donovan Charles (dcc7ffm)" userId="S::dcc7ffm@virginia.edu::abd4fde6-720c-4b0c-b9e3-7ae669d32c20" providerId="AD" clId="Web-{556CA23E-7C9F-859C-CDCC-FC52C6B506E6}" dt="2022-06-27T04:40:23.175" v="499" actId="20577"/>
          <ac:spMkLst>
            <pc:docMk/>
            <pc:sldMk cId="3377544854" sldId="258"/>
            <ac:spMk id="12" creationId="{CC3AD3C5-59E1-8443-A42E-D20D12D07090}"/>
          </ac:spMkLst>
        </pc:spChg>
      </pc:sldChg>
      <pc:sldChg chg="del">
        <pc:chgData name="Cates, Donovan Charles (dcc7ffm)" userId="S::dcc7ffm@virginia.edu::abd4fde6-720c-4b0c-b9e3-7ae669d32c20" providerId="AD" clId="Web-{556CA23E-7C9F-859C-CDCC-FC52C6B506E6}" dt="2022-06-23T15:55:27.493" v="0"/>
        <pc:sldMkLst>
          <pc:docMk/>
          <pc:sldMk cId="2239102782" sldId="259"/>
        </pc:sldMkLst>
      </pc:sldChg>
      <pc:sldChg chg="del">
        <pc:chgData name="Cates, Donovan Charles (dcc7ffm)" userId="S::dcc7ffm@virginia.edu::abd4fde6-720c-4b0c-b9e3-7ae669d32c20" providerId="AD" clId="Web-{556CA23E-7C9F-859C-CDCC-FC52C6B506E6}" dt="2022-06-23T15:55:42.775" v="1"/>
        <pc:sldMkLst>
          <pc:docMk/>
          <pc:sldMk cId="3447580734" sldId="262"/>
        </pc:sldMkLst>
      </pc:sldChg>
      <pc:sldChg chg="modSp modCm">
        <pc:chgData name="Cates, Donovan Charles (dcc7ffm)" userId="S::dcc7ffm@virginia.edu::abd4fde6-720c-4b0c-b9e3-7ae669d32c20" providerId="AD" clId="Web-{556CA23E-7C9F-859C-CDCC-FC52C6B506E6}" dt="2022-06-26T23:31:18.507" v="397"/>
        <pc:sldMkLst>
          <pc:docMk/>
          <pc:sldMk cId="840954717" sldId="263"/>
        </pc:sldMkLst>
        <pc:spChg chg="mod">
          <ac:chgData name="Cates, Donovan Charles (dcc7ffm)" userId="S::dcc7ffm@virginia.edu::abd4fde6-720c-4b0c-b9e3-7ae669d32c20" providerId="AD" clId="Web-{556CA23E-7C9F-859C-CDCC-FC52C6B506E6}" dt="2022-06-26T23:31:00.085" v="395" actId="20577"/>
          <ac:spMkLst>
            <pc:docMk/>
            <pc:sldMk cId="840954717" sldId="263"/>
            <ac:spMk id="4" creationId="{021265CC-4E05-DD4D-92B0-CD597026071F}"/>
          </ac:spMkLst>
        </pc:spChg>
      </pc:sldChg>
      <pc:sldChg chg="del">
        <pc:chgData name="Cates, Donovan Charles (dcc7ffm)" userId="S::dcc7ffm@virginia.edu::abd4fde6-720c-4b0c-b9e3-7ae669d32c20" providerId="AD" clId="Web-{556CA23E-7C9F-859C-CDCC-FC52C6B506E6}" dt="2022-06-23T15:56:27.620" v="5"/>
        <pc:sldMkLst>
          <pc:docMk/>
          <pc:sldMk cId="3710493776" sldId="264"/>
        </pc:sldMkLst>
      </pc:sldChg>
      <pc:sldChg chg="del">
        <pc:chgData name="Cates, Donovan Charles (dcc7ffm)" userId="S::dcc7ffm@virginia.edu::abd4fde6-720c-4b0c-b9e3-7ae669d32c20" providerId="AD" clId="Web-{556CA23E-7C9F-859C-CDCC-FC52C6B506E6}" dt="2022-06-23T16:01:38.878" v="7"/>
        <pc:sldMkLst>
          <pc:docMk/>
          <pc:sldMk cId="2471461453" sldId="265"/>
        </pc:sldMkLst>
      </pc:sldChg>
      <pc:sldChg chg="del">
        <pc:chgData name="Cates, Donovan Charles (dcc7ffm)" userId="S::dcc7ffm@virginia.edu::abd4fde6-720c-4b0c-b9e3-7ae669d32c20" providerId="AD" clId="Web-{556CA23E-7C9F-859C-CDCC-FC52C6B506E6}" dt="2022-06-23T16:01:41.488" v="8"/>
        <pc:sldMkLst>
          <pc:docMk/>
          <pc:sldMk cId="1866212976" sldId="266"/>
        </pc:sldMkLst>
      </pc:sldChg>
      <pc:sldChg chg="del">
        <pc:chgData name="Cates, Donovan Charles (dcc7ffm)" userId="S::dcc7ffm@virginia.edu::abd4fde6-720c-4b0c-b9e3-7ae669d32c20" providerId="AD" clId="Web-{556CA23E-7C9F-859C-CDCC-FC52C6B506E6}" dt="2022-06-23T16:01:44.254" v="9"/>
        <pc:sldMkLst>
          <pc:docMk/>
          <pc:sldMk cId="1532278907" sldId="267"/>
        </pc:sldMkLst>
      </pc:sldChg>
      <pc:sldChg chg="del">
        <pc:chgData name="Cates, Donovan Charles (dcc7ffm)" userId="S::dcc7ffm@virginia.edu::abd4fde6-720c-4b0c-b9e3-7ae669d32c20" providerId="AD" clId="Web-{556CA23E-7C9F-859C-CDCC-FC52C6B506E6}" dt="2022-06-23T16:01:47.707" v="10"/>
        <pc:sldMkLst>
          <pc:docMk/>
          <pc:sldMk cId="4185301564" sldId="268"/>
        </pc:sldMkLst>
      </pc:sldChg>
      <pc:sldChg chg="ord">
        <pc:chgData name="Cates, Donovan Charles (dcc7ffm)" userId="S::dcc7ffm@virginia.edu::abd4fde6-720c-4b0c-b9e3-7ae669d32c20" providerId="AD" clId="Web-{556CA23E-7C9F-859C-CDCC-FC52C6B506E6}" dt="2022-06-23T16:20:49.520" v="164"/>
        <pc:sldMkLst>
          <pc:docMk/>
          <pc:sldMk cId="2803305589" sldId="279"/>
        </pc:sldMkLst>
      </pc:sldChg>
      <pc:sldChg chg="addSp delSp modSp new">
        <pc:chgData name="Cates, Donovan Charles (dcc7ffm)" userId="S::dcc7ffm@virginia.edu::abd4fde6-720c-4b0c-b9e3-7ae669d32c20" providerId="AD" clId="Web-{556CA23E-7C9F-859C-CDCC-FC52C6B506E6}" dt="2022-06-23T16:23:41.118" v="218" actId="1076"/>
        <pc:sldMkLst>
          <pc:docMk/>
          <pc:sldMk cId="2939462540" sldId="283"/>
        </pc:sldMkLst>
        <pc:spChg chg="mod">
          <ac:chgData name="Cates, Donovan Charles (dcc7ffm)" userId="S::dcc7ffm@virginia.edu::abd4fde6-720c-4b0c-b9e3-7ae669d32c20" providerId="AD" clId="Web-{556CA23E-7C9F-859C-CDCC-FC52C6B506E6}" dt="2022-06-23T16:21:31.802" v="184" actId="20577"/>
          <ac:spMkLst>
            <pc:docMk/>
            <pc:sldMk cId="2939462540" sldId="283"/>
            <ac:spMk id="2" creationId="{84DB9062-B411-DE48-3D09-B210109F0CD7}"/>
          </ac:spMkLst>
        </pc:spChg>
        <pc:spChg chg="del mod">
          <ac:chgData name="Cates, Donovan Charles (dcc7ffm)" userId="S::dcc7ffm@virginia.edu::abd4fde6-720c-4b0c-b9e3-7ae669d32c20" providerId="AD" clId="Web-{556CA23E-7C9F-859C-CDCC-FC52C6B506E6}" dt="2022-06-23T16:22:44.945" v="207"/>
          <ac:spMkLst>
            <pc:docMk/>
            <pc:sldMk cId="2939462540" sldId="283"/>
            <ac:spMk id="4" creationId="{E9D3B631-E151-2BBB-0295-6A4AD1A136CF}"/>
          </ac:spMkLst>
        </pc:spChg>
        <pc:spChg chg="add mod">
          <ac:chgData name="Cates, Donovan Charles (dcc7ffm)" userId="S::dcc7ffm@virginia.edu::abd4fde6-720c-4b0c-b9e3-7ae669d32c20" providerId="AD" clId="Web-{556CA23E-7C9F-859C-CDCC-FC52C6B506E6}" dt="2022-06-23T16:22:16.319" v="201" actId="1076"/>
          <ac:spMkLst>
            <pc:docMk/>
            <pc:sldMk cId="2939462540" sldId="283"/>
            <ac:spMk id="2565" creationId="{D1EE483C-EEC9-6F4E-06FB-49CB59316861}"/>
          </ac:spMkLst>
        </pc:spChg>
        <pc:spChg chg="add mod">
          <ac:chgData name="Cates, Donovan Charles (dcc7ffm)" userId="S::dcc7ffm@virginia.edu::abd4fde6-720c-4b0c-b9e3-7ae669d32c20" providerId="AD" clId="Web-{556CA23E-7C9F-859C-CDCC-FC52C6B506E6}" dt="2022-06-23T16:23:41.118" v="218" actId="1076"/>
          <ac:spMkLst>
            <pc:docMk/>
            <pc:sldMk cId="2939462540" sldId="283"/>
            <ac:spMk id="2654" creationId="{D7C58816-99D3-6C4B-7FAE-361E225AD01A}"/>
          </ac:spMkLst>
        </pc:spChg>
        <pc:graphicFrameChg chg="add mod modGraphic">
          <ac:chgData name="Cates, Donovan Charles (dcc7ffm)" userId="S::dcc7ffm@virginia.edu::abd4fde6-720c-4b0c-b9e3-7ae669d32c20" providerId="AD" clId="Web-{556CA23E-7C9F-859C-CDCC-FC52C6B506E6}" dt="2022-06-23T16:22:57.461" v="208" actId="1076"/>
          <ac:graphicFrameMkLst>
            <pc:docMk/>
            <pc:sldMk cId="2939462540" sldId="283"/>
            <ac:graphicFrameMk id="5" creationId="{6652794A-9C70-49C5-2BD5-C21C51C9BECD}"/>
          </ac:graphicFrameMkLst>
        </pc:graphicFrameChg>
      </pc:sldChg>
      <pc:sldChg chg="modSp add replId">
        <pc:chgData name="Cates, Donovan Charles (dcc7ffm)" userId="S::dcc7ffm@virginia.edu::abd4fde6-720c-4b0c-b9e3-7ae669d32c20" providerId="AD" clId="Web-{556CA23E-7C9F-859C-CDCC-FC52C6B506E6}" dt="2022-06-23T16:05:51.870" v="63" actId="1076"/>
        <pc:sldMkLst>
          <pc:docMk/>
          <pc:sldMk cId="2418735764" sldId="284"/>
        </pc:sldMkLst>
        <pc:graphicFrameChg chg="mod">
          <ac:chgData name="Cates, Donovan Charles (dcc7ffm)" userId="S::dcc7ffm@virginia.edu::abd4fde6-720c-4b0c-b9e3-7ae669d32c20" providerId="AD" clId="Web-{556CA23E-7C9F-859C-CDCC-FC52C6B506E6}" dt="2022-06-23T16:05:51.870" v="63" actId="1076"/>
          <ac:graphicFrameMkLst>
            <pc:docMk/>
            <pc:sldMk cId="2418735764" sldId="284"/>
            <ac:graphicFrameMk id="5" creationId="{6652794A-9C70-49C5-2BD5-C21C51C9BECD}"/>
          </ac:graphicFrameMkLst>
        </pc:graphicFrameChg>
      </pc:sldChg>
      <pc:sldChg chg="modSp new">
        <pc:chgData name="Cates, Donovan Charles (dcc7ffm)" userId="S::dcc7ffm@virginia.edu::abd4fde6-720c-4b0c-b9e3-7ae669d32c20" providerId="AD" clId="Web-{556CA23E-7C9F-859C-CDCC-FC52C6B506E6}" dt="2022-06-23T16:26:42.577" v="223" actId="20577"/>
        <pc:sldMkLst>
          <pc:docMk/>
          <pc:sldMk cId="2205322804" sldId="287"/>
        </pc:sldMkLst>
        <pc:spChg chg="mod">
          <ac:chgData name="Cates, Donovan Charles (dcc7ffm)" userId="S::dcc7ffm@virginia.edu::abd4fde6-720c-4b0c-b9e3-7ae669d32c20" providerId="AD" clId="Web-{556CA23E-7C9F-859C-CDCC-FC52C6B506E6}" dt="2022-06-23T16:26:42.577" v="223" actId="20577"/>
          <ac:spMkLst>
            <pc:docMk/>
            <pc:sldMk cId="2205322804" sldId="287"/>
            <ac:spMk id="2" creationId="{A574B845-64BA-D312-B769-D047D8FCD158}"/>
          </ac:spMkLst>
        </pc:spChg>
      </pc:sldChg>
      <pc:sldChg chg="addSp delSp modSp new">
        <pc:chgData name="Cates, Donovan Charles (dcc7ffm)" userId="S::dcc7ffm@virginia.edu::abd4fde6-720c-4b0c-b9e3-7ae669d32c20" providerId="AD" clId="Web-{556CA23E-7C9F-859C-CDCC-FC52C6B506E6}" dt="2022-06-24T15:25:50.885" v="360" actId="1076"/>
        <pc:sldMkLst>
          <pc:docMk/>
          <pc:sldMk cId="3957146047" sldId="288"/>
        </pc:sldMkLst>
        <pc:spChg chg="mod">
          <ac:chgData name="Cates, Donovan Charles (dcc7ffm)" userId="S::dcc7ffm@virginia.edu::abd4fde6-720c-4b0c-b9e3-7ae669d32c20" providerId="AD" clId="Web-{556CA23E-7C9F-859C-CDCC-FC52C6B506E6}" dt="2022-06-23T16:29:35.410" v="233" actId="20577"/>
          <ac:spMkLst>
            <pc:docMk/>
            <pc:sldMk cId="3957146047" sldId="288"/>
            <ac:spMk id="2" creationId="{87003D6F-C580-BB04-64C9-49D76F677018}"/>
          </ac:spMkLst>
        </pc:spChg>
        <pc:spChg chg="del mod">
          <ac:chgData name="Cates, Donovan Charles (dcc7ffm)" userId="S::dcc7ffm@virginia.edu::abd4fde6-720c-4b0c-b9e3-7ae669d32c20" providerId="AD" clId="Web-{556CA23E-7C9F-859C-CDCC-FC52C6B506E6}" dt="2022-06-24T15:14:38.877" v="266"/>
          <ac:spMkLst>
            <pc:docMk/>
            <pc:sldMk cId="3957146047" sldId="288"/>
            <ac:spMk id="3" creationId="{E35B95F8-C768-985C-0050-319BC3831156}"/>
          </ac:spMkLst>
        </pc:spChg>
        <pc:spChg chg="mod">
          <ac:chgData name="Cates, Donovan Charles (dcc7ffm)" userId="S::dcc7ffm@virginia.edu::abd4fde6-720c-4b0c-b9e3-7ae669d32c20" providerId="AD" clId="Web-{556CA23E-7C9F-859C-CDCC-FC52C6B506E6}" dt="2022-06-24T15:15:35.519" v="268" actId="1076"/>
          <ac:spMkLst>
            <pc:docMk/>
            <pc:sldMk cId="3957146047" sldId="288"/>
            <ac:spMk id="4" creationId="{9CA93280-803B-80D9-CE62-C4326FCB6638}"/>
          </ac:spMkLst>
        </pc:spChg>
        <pc:spChg chg="add mod">
          <ac:chgData name="Cates, Donovan Charles (dcc7ffm)" userId="S::dcc7ffm@virginia.edu::abd4fde6-720c-4b0c-b9e3-7ae669d32c20" providerId="AD" clId="Web-{556CA23E-7C9F-859C-CDCC-FC52C6B506E6}" dt="2022-06-24T15:25:48.056" v="359" actId="1076"/>
          <ac:spMkLst>
            <pc:docMk/>
            <pc:sldMk cId="3957146047" sldId="288"/>
            <ac:spMk id="798" creationId="{9E111BD9-0E4D-F74D-F257-31946B3CC2B2}"/>
          </ac:spMkLst>
        </pc:spChg>
        <pc:graphicFrameChg chg="add mod modGraphic">
          <ac:chgData name="Cates, Donovan Charles (dcc7ffm)" userId="S::dcc7ffm@virginia.edu::abd4fde6-720c-4b0c-b9e3-7ae669d32c20" providerId="AD" clId="Web-{556CA23E-7C9F-859C-CDCC-FC52C6B506E6}" dt="2022-06-24T15:25:50.885" v="360" actId="1076"/>
          <ac:graphicFrameMkLst>
            <pc:docMk/>
            <pc:sldMk cId="3957146047" sldId="288"/>
            <ac:graphicFrameMk id="209" creationId="{146BD3A0-C572-5194-432C-9ACCC30AF9AF}"/>
          </ac:graphicFrameMkLst>
        </pc:graphicFrameChg>
        <pc:graphicFrameChg chg="del mod">
          <ac:chgData name="Cates, Donovan Charles (dcc7ffm)" userId="S::dcc7ffm@virginia.edu::abd4fde6-720c-4b0c-b9e3-7ae669d32c20" providerId="AD" clId="Web-{556CA23E-7C9F-859C-CDCC-FC52C6B506E6}" dt="2022-06-24T15:24:29.194" v="334"/>
          <ac:graphicFrameMkLst>
            <pc:docMk/>
            <pc:sldMk cId="3957146047" sldId="288"/>
            <ac:graphicFrameMk id="414" creationId="{8C91D815-9D6C-B1A9-BA53-BD1CE11F7941}"/>
          </ac:graphicFrameMkLst>
        </pc:graphicFrameChg>
      </pc:sldChg>
      <pc:sldChg chg="delSp modSp">
        <pc:chgData name="Cates, Donovan Charles (dcc7ffm)" userId="S::dcc7ffm@virginia.edu::abd4fde6-720c-4b0c-b9e3-7ae669d32c20" providerId="AD" clId="Web-{556CA23E-7C9F-859C-CDCC-FC52C6B506E6}" dt="2022-06-27T04:38:10.406" v="497" actId="1076"/>
        <pc:sldMkLst>
          <pc:docMk/>
          <pc:sldMk cId="1366524987" sldId="292"/>
        </pc:sldMkLst>
        <pc:spChg chg="mod">
          <ac:chgData name="Cates, Donovan Charles (dcc7ffm)" userId="S::dcc7ffm@virginia.edu::abd4fde6-720c-4b0c-b9e3-7ae669d32c20" providerId="AD" clId="Web-{556CA23E-7C9F-859C-CDCC-FC52C6B506E6}" dt="2022-06-24T15:05:30.561" v="259" actId="20577"/>
          <ac:spMkLst>
            <pc:docMk/>
            <pc:sldMk cId="1366524987" sldId="292"/>
            <ac:spMk id="2" creationId="{CBF699E2-DE12-FFE8-E342-F6D484E9B08A}"/>
          </ac:spMkLst>
        </pc:spChg>
        <pc:spChg chg="del mod">
          <ac:chgData name="Cates, Donovan Charles (dcc7ffm)" userId="S::dcc7ffm@virginia.edu::abd4fde6-720c-4b0c-b9e3-7ae669d32c20" providerId="AD" clId="Web-{556CA23E-7C9F-859C-CDCC-FC52C6B506E6}" dt="2022-06-24T15:06:21.328" v="262"/>
          <ac:spMkLst>
            <pc:docMk/>
            <pc:sldMk cId="1366524987" sldId="292"/>
            <ac:spMk id="3" creationId="{A92151CC-0901-0C3A-98E0-2AD74B55F063}"/>
          </ac:spMkLst>
        </pc:spChg>
        <pc:picChg chg="mod">
          <ac:chgData name="Cates, Donovan Charles (dcc7ffm)" userId="S::dcc7ffm@virginia.edu::abd4fde6-720c-4b0c-b9e3-7ae669d32c20" providerId="AD" clId="Web-{556CA23E-7C9F-859C-CDCC-FC52C6B506E6}" dt="2022-06-27T04:38:10.406" v="497" actId="1076"/>
          <ac:picMkLst>
            <pc:docMk/>
            <pc:sldMk cId="1366524987" sldId="292"/>
            <ac:picMk id="5" creationId="{2DB41C21-DDB9-B7E7-80CB-459844AF1C10}"/>
          </ac:picMkLst>
        </pc:picChg>
      </pc:sldChg>
      <pc:sldChg chg="delSp modSp new modCm">
        <pc:chgData name="Cates, Donovan Charles (dcc7ffm)" userId="S::dcc7ffm@virginia.edu::abd4fde6-720c-4b0c-b9e3-7ae669d32c20" providerId="AD" clId="Web-{556CA23E-7C9F-859C-CDCC-FC52C6B506E6}" dt="2022-06-27T04:37:25.577" v="495" actId="20577"/>
        <pc:sldMkLst>
          <pc:docMk/>
          <pc:sldMk cId="1567773557" sldId="293"/>
        </pc:sldMkLst>
        <pc:spChg chg="mod">
          <ac:chgData name="Cates, Donovan Charles (dcc7ffm)" userId="S::dcc7ffm@virginia.edu::abd4fde6-720c-4b0c-b9e3-7ae669d32c20" providerId="AD" clId="Web-{556CA23E-7C9F-859C-CDCC-FC52C6B506E6}" dt="2022-06-24T15:26:31.636" v="388" actId="20577"/>
          <ac:spMkLst>
            <pc:docMk/>
            <pc:sldMk cId="1567773557" sldId="293"/>
            <ac:spMk id="2" creationId="{CC1C69C4-AFDB-771C-0532-064B2CD2C508}"/>
          </ac:spMkLst>
        </pc:spChg>
        <pc:spChg chg="del mod">
          <ac:chgData name="Cates, Donovan Charles (dcc7ffm)" userId="S::dcc7ffm@virginia.edu::abd4fde6-720c-4b0c-b9e3-7ae669d32c20" providerId="AD" clId="Web-{556CA23E-7C9F-859C-CDCC-FC52C6B506E6}" dt="2022-06-24T15:26:39.386" v="390"/>
          <ac:spMkLst>
            <pc:docMk/>
            <pc:sldMk cId="1567773557" sldId="293"/>
            <ac:spMk id="3" creationId="{F4FA11EC-7992-2786-957B-EB500FCC0428}"/>
          </ac:spMkLst>
        </pc:spChg>
        <pc:spChg chg="mod">
          <ac:chgData name="Cates, Donovan Charles (dcc7ffm)" userId="S::dcc7ffm@virginia.edu::abd4fde6-720c-4b0c-b9e3-7ae669d32c20" providerId="AD" clId="Web-{556CA23E-7C9F-859C-CDCC-FC52C6B506E6}" dt="2022-06-27T04:37:25.577" v="495" actId="20577"/>
          <ac:spMkLst>
            <pc:docMk/>
            <pc:sldMk cId="1567773557" sldId="293"/>
            <ac:spMk id="4" creationId="{33D3D334-1E39-3A1A-1082-807359913B3A}"/>
          </ac:spMkLst>
        </pc:spChg>
      </pc:sldChg>
      <pc:sldChg chg="modSp">
        <pc:chgData name="Cates, Donovan Charles (dcc7ffm)" userId="S::dcc7ffm@virginia.edu::abd4fde6-720c-4b0c-b9e3-7ae669d32c20" providerId="AD" clId="Web-{556CA23E-7C9F-859C-CDCC-FC52C6B506E6}" dt="2022-06-27T01:51:53.635" v="486" actId="20577"/>
        <pc:sldMkLst>
          <pc:docMk/>
          <pc:sldMk cId="324775129" sldId="304"/>
        </pc:sldMkLst>
        <pc:spChg chg="mod">
          <ac:chgData name="Cates, Donovan Charles (dcc7ffm)" userId="S::dcc7ffm@virginia.edu::abd4fde6-720c-4b0c-b9e3-7ae669d32c20" providerId="AD" clId="Web-{556CA23E-7C9F-859C-CDCC-FC52C6B506E6}" dt="2022-06-27T01:50:55.444" v="482" actId="20577"/>
          <ac:spMkLst>
            <pc:docMk/>
            <pc:sldMk cId="324775129" sldId="304"/>
            <ac:spMk id="2" creationId="{2D97E401-1982-9EB6-01F5-3B5DD12ADD91}"/>
          </ac:spMkLst>
        </pc:spChg>
        <pc:spChg chg="mod">
          <ac:chgData name="Cates, Donovan Charles (dcc7ffm)" userId="S::dcc7ffm@virginia.edu::abd4fde6-720c-4b0c-b9e3-7ae669d32c20" providerId="AD" clId="Web-{556CA23E-7C9F-859C-CDCC-FC52C6B506E6}" dt="2022-06-27T01:51:22.195" v="483" actId="1076"/>
          <ac:spMkLst>
            <pc:docMk/>
            <pc:sldMk cId="324775129" sldId="304"/>
            <ac:spMk id="7" creationId="{3BF72230-C72C-C5C1-E225-97B75AEC04CE}"/>
          </ac:spMkLst>
        </pc:spChg>
        <pc:spChg chg="mod">
          <ac:chgData name="Cates, Donovan Charles (dcc7ffm)" userId="S::dcc7ffm@virginia.edu::abd4fde6-720c-4b0c-b9e3-7ae669d32c20" providerId="AD" clId="Web-{556CA23E-7C9F-859C-CDCC-FC52C6B506E6}" dt="2022-06-27T01:51:53.635" v="486" actId="20577"/>
          <ac:spMkLst>
            <pc:docMk/>
            <pc:sldMk cId="324775129" sldId="304"/>
            <ac:spMk id="8" creationId="{4E78E300-58D5-02B9-8623-67FBBB26BB4E}"/>
          </ac:spMkLst>
        </pc:spChg>
      </pc:sldChg>
      <pc:sldChg chg="modSp">
        <pc:chgData name="Cates, Donovan Charles (dcc7ffm)" userId="S::dcc7ffm@virginia.edu::abd4fde6-720c-4b0c-b9e3-7ae669d32c20" providerId="AD" clId="Web-{556CA23E-7C9F-859C-CDCC-FC52C6B506E6}" dt="2022-06-27T04:30:28.034" v="493" actId="14100"/>
        <pc:sldMkLst>
          <pc:docMk/>
          <pc:sldMk cId="3954459388" sldId="305"/>
        </pc:sldMkLst>
        <pc:spChg chg="mod">
          <ac:chgData name="Cates, Donovan Charles (dcc7ffm)" userId="S::dcc7ffm@virginia.edu::abd4fde6-720c-4b0c-b9e3-7ae669d32c20" providerId="AD" clId="Web-{556CA23E-7C9F-859C-CDCC-FC52C6B506E6}" dt="2022-06-27T01:52:33.106" v="489" actId="20577"/>
          <ac:spMkLst>
            <pc:docMk/>
            <pc:sldMk cId="3954459388" sldId="305"/>
            <ac:spMk id="3" creationId="{B58B8A9F-4C4B-432F-83EA-7142FCC6D9DC}"/>
          </ac:spMkLst>
        </pc:spChg>
        <pc:picChg chg="mod">
          <ac:chgData name="Cates, Donovan Charles (dcc7ffm)" userId="S::dcc7ffm@virginia.edu::abd4fde6-720c-4b0c-b9e3-7ae669d32c20" providerId="AD" clId="Web-{556CA23E-7C9F-859C-CDCC-FC52C6B506E6}" dt="2022-06-27T04:30:28.034" v="493" actId="14100"/>
          <ac:picMkLst>
            <pc:docMk/>
            <pc:sldMk cId="3954459388" sldId="305"/>
            <ac:picMk id="5" creationId="{C223830F-5D60-4088-63AC-AF07B6DE576F}"/>
          </ac:picMkLst>
        </pc:picChg>
      </pc:sldChg>
      <pc:sldChg chg="ord">
        <pc:chgData name="Cates, Donovan Charles (dcc7ffm)" userId="S::dcc7ffm@virginia.edu::abd4fde6-720c-4b0c-b9e3-7ae669d32c20" providerId="AD" clId="Web-{556CA23E-7C9F-859C-CDCC-FC52C6B506E6}" dt="2022-06-27T01:57:51.143" v="491"/>
        <pc:sldMkLst>
          <pc:docMk/>
          <pc:sldMk cId="2642871286" sldId="306"/>
        </pc:sldMkLst>
      </pc:sldChg>
      <pc:sldChg chg="addSp delSp modSp new mod setBg modClrScheme chgLayout">
        <pc:chgData name="Cates, Donovan Charles (dcc7ffm)" userId="S::dcc7ffm@virginia.edu::abd4fde6-720c-4b0c-b9e3-7ae669d32c20" providerId="AD" clId="Web-{556CA23E-7C9F-859C-CDCC-FC52C6B506E6}" dt="2022-06-27T01:50:25.410" v="479" actId="1076"/>
        <pc:sldMkLst>
          <pc:docMk/>
          <pc:sldMk cId="3204564804" sldId="307"/>
        </pc:sldMkLst>
        <pc:spChg chg="del">
          <ac:chgData name="Cates, Donovan Charles (dcc7ffm)" userId="S::dcc7ffm@virginia.edu::abd4fde6-720c-4b0c-b9e3-7ae669d32c20" providerId="AD" clId="Web-{556CA23E-7C9F-859C-CDCC-FC52C6B506E6}" dt="2022-06-27T00:23:55.203" v="399"/>
          <ac:spMkLst>
            <pc:docMk/>
            <pc:sldMk cId="3204564804" sldId="307"/>
            <ac:spMk id="2" creationId="{407F08BE-A764-A8CD-1ED2-CCED562CC326}"/>
          </ac:spMkLst>
        </pc:spChg>
        <pc:spChg chg="add del mod">
          <ac:chgData name="Cates, Donovan Charles (dcc7ffm)" userId="S::dcc7ffm@virginia.edu::abd4fde6-720c-4b0c-b9e3-7ae669d32c20" providerId="AD" clId="Web-{556CA23E-7C9F-859C-CDCC-FC52C6B506E6}" dt="2022-06-27T00:31:50.981" v="401"/>
          <ac:spMkLst>
            <pc:docMk/>
            <pc:sldMk cId="3204564804" sldId="307"/>
            <ac:spMk id="3" creationId="{7D37E752-1396-41FD-4DD8-2E6996D83C69}"/>
          </ac:spMkLst>
        </pc:spChg>
        <pc:spChg chg="add del mod">
          <ac:chgData name="Cates, Donovan Charles (dcc7ffm)" userId="S::dcc7ffm@virginia.edu::abd4fde6-720c-4b0c-b9e3-7ae669d32c20" providerId="AD" clId="Web-{556CA23E-7C9F-859C-CDCC-FC52C6B506E6}" dt="2022-06-27T00:31:53.934" v="402"/>
          <ac:spMkLst>
            <pc:docMk/>
            <pc:sldMk cId="3204564804" sldId="307"/>
            <ac:spMk id="4" creationId="{D7C6BD15-2AEF-B7F8-FD85-19A120C5E036}"/>
          </ac:spMkLst>
        </pc:spChg>
        <pc:spChg chg="add del mod">
          <ac:chgData name="Cates, Donovan Charles (dcc7ffm)" userId="S::dcc7ffm@virginia.edu::abd4fde6-720c-4b0c-b9e3-7ae669d32c20" providerId="AD" clId="Web-{556CA23E-7C9F-859C-CDCC-FC52C6B506E6}" dt="2022-06-27T00:31:58.121" v="404"/>
          <ac:spMkLst>
            <pc:docMk/>
            <pc:sldMk cId="3204564804" sldId="307"/>
            <ac:spMk id="5" creationId="{69E274E2-1B6B-14A7-926D-5A60DD4E7F58}"/>
          </ac:spMkLst>
        </pc:spChg>
        <pc:spChg chg="add mod">
          <ac:chgData name="Cates, Donovan Charles (dcc7ffm)" userId="S::dcc7ffm@virginia.edu::abd4fde6-720c-4b0c-b9e3-7ae669d32c20" providerId="AD" clId="Web-{556CA23E-7C9F-859C-CDCC-FC52C6B506E6}" dt="2022-06-27T01:42:13.159" v="440" actId="1076"/>
          <ac:spMkLst>
            <pc:docMk/>
            <pc:sldMk cId="3204564804" sldId="307"/>
            <ac:spMk id="6" creationId="{263F5D82-8705-5C38-52D3-8032175B6CF6}"/>
          </ac:spMkLst>
        </pc:spChg>
        <pc:spChg chg="add mod">
          <ac:chgData name="Cates, Donovan Charles (dcc7ffm)" userId="S::dcc7ffm@virginia.edu::abd4fde6-720c-4b0c-b9e3-7ae669d32c20" providerId="AD" clId="Web-{556CA23E-7C9F-859C-CDCC-FC52C6B506E6}" dt="2022-06-27T01:42:39.645" v="454" actId="1076"/>
          <ac:spMkLst>
            <pc:docMk/>
            <pc:sldMk cId="3204564804" sldId="307"/>
            <ac:spMk id="7" creationId="{AD0B405B-0EF6-AFEB-9A01-68FF313427F9}"/>
          </ac:spMkLst>
        </pc:spChg>
        <pc:spChg chg="add mod">
          <ac:chgData name="Cates, Donovan Charles (dcc7ffm)" userId="S::dcc7ffm@virginia.edu::abd4fde6-720c-4b0c-b9e3-7ae669d32c20" providerId="AD" clId="Web-{556CA23E-7C9F-859C-CDCC-FC52C6B506E6}" dt="2022-06-27T01:43:17.132" v="463" actId="1076"/>
          <ac:spMkLst>
            <pc:docMk/>
            <pc:sldMk cId="3204564804" sldId="307"/>
            <ac:spMk id="8" creationId="{78CF4DAF-9827-4BB3-35C8-09D132E46594}"/>
          </ac:spMkLst>
        </pc:spChg>
        <pc:spChg chg="add mod">
          <ac:chgData name="Cates, Donovan Charles (dcc7ffm)" userId="S::dcc7ffm@virginia.edu::abd4fde6-720c-4b0c-b9e3-7ae669d32c20" providerId="AD" clId="Web-{556CA23E-7C9F-859C-CDCC-FC52C6B506E6}" dt="2022-06-27T01:50:25.410" v="479" actId="1076"/>
          <ac:spMkLst>
            <pc:docMk/>
            <pc:sldMk cId="3204564804" sldId="307"/>
            <ac:spMk id="9" creationId="{9C43909B-13FB-57FB-4474-C2EF8DEA1779}"/>
          </ac:spMkLst>
        </pc:spChg>
        <pc:picChg chg="add mod">
          <ac:chgData name="Cates, Donovan Charles (dcc7ffm)" userId="S::dcc7ffm@virginia.edu::abd4fde6-720c-4b0c-b9e3-7ae669d32c20" providerId="AD" clId="Web-{556CA23E-7C9F-859C-CDCC-FC52C6B506E6}" dt="2022-06-27T01:40:23.371" v="413"/>
          <ac:picMkLst>
            <pc:docMk/>
            <pc:sldMk cId="3204564804" sldId="307"/>
            <ac:picMk id="2" creationId="{AC4DD870-B116-C3B7-1134-7081B677CBB2}"/>
          </ac:picMkLst>
        </pc:picChg>
        <pc:picChg chg="add mod">
          <ac:chgData name="Cates, Donovan Charles (dcc7ffm)" userId="S::dcc7ffm@virginia.edu::abd4fde6-720c-4b0c-b9e3-7ae669d32c20" providerId="AD" clId="Web-{556CA23E-7C9F-859C-CDCC-FC52C6B506E6}" dt="2022-06-27T01:40:23.371" v="413"/>
          <ac:picMkLst>
            <pc:docMk/>
            <pc:sldMk cId="3204564804" sldId="307"/>
            <ac:picMk id="3" creationId="{42C0436E-0D5B-EBC6-638F-45F54FD7FE85}"/>
          </ac:picMkLst>
        </pc:picChg>
        <pc:picChg chg="add mod">
          <ac:chgData name="Cates, Donovan Charles (dcc7ffm)" userId="S::dcc7ffm@virginia.edu::abd4fde6-720c-4b0c-b9e3-7ae669d32c20" providerId="AD" clId="Web-{556CA23E-7C9F-859C-CDCC-FC52C6B506E6}" dt="2022-06-27T01:40:23.371" v="413"/>
          <ac:picMkLst>
            <pc:docMk/>
            <pc:sldMk cId="3204564804" sldId="307"/>
            <ac:picMk id="4" creationId="{623415C1-EF28-0153-6184-F489207BAB7C}"/>
          </ac:picMkLst>
        </pc:picChg>
        <pc:picChg chg="add mod ord">
          <ac:chgData name="Cates, Donovan Charles (dcc7ffm)" userId="S::dcc7ffm@virginia.edu::abd4fde6-720c-4b0c-b9e3-7ae669d32c20" providerId="AD" clId="Web-{556CA23E-7C9F-859C-CDCC-FC52C6B506E6}" dt="2022-06-27T01:40:23.371" v="413"/>
          <ac:picMkLst>
            <pc:docMk/>
            <pc:sldMk cId="3204564804" sldId="307"/>
            <ac:picMk id="5" creationId="{E0A8DE33-8DC8-3B0D-A30D-A31F518261F7}"/>
          </ac:picMkLst>
        </pc:picChg>
      </pc:sldChg>
    </pc:docChg>
  </pc:docChgLst>
  <pc:docChgLst>
    <pc:chgData name="Wang, Alan (ahw9f)" userId="S::ahw9f@virginia.edu::4e89eb0f-2a2f-437e-8bbf-c08a3bb1e14c" providerId="AD" clId="Web-{5E2B01D4-EF11-3B2A-50C8-A69546EB09E1}"/>
    <pc:docChg chg="addSld modSld">
      <pc:chgData name="Wang, Alan (ahw9f)" userId="S::ahw9f@virginia.edu::4e89eb0f-2a2f-437e-8bbf-c08a3bb1e14c" providerId="AD" clId="Web-{5E2B01D4-EF11-3B2A-50C8-A69546EB09E1}" dt="2022-06-27T00:32:59.264" v="151" actId="14100"/>
      <pc:docMkLst>
        <pc:docMk/>
      </pc:docMkLst>
      <pc:sldChg chg="addSp delSp modSp">
        <pc:chgData name="Wang, Alan (ahw9f)" userId="S::ahw9f@virginia.edu::4e89eb0f-2a2f-437e-8bbf-c08a3bb1e14c" providerId="AD" clId="Web-{5E2B01D4-EF11-3B2A-50C8-A69546EB09E1}" dt="2022-06-27T00:32:59.264" v="151" actId="14100"/>
        <pc:sldMkLst>
          <pc:docMk/>
          <pc:sldMk cId="775557165" sldId="280"/>
        </pc:sldMkLst>
        <pc:spChg chg="add del">
          <ac:chgData name="Wang, Alan (ahw9f)" userId="S::ahw9f@virginia.edu::4e89eb0f-2a2f-437e-8bbf-c08a3bb1e14c" providerId="AD" clId="Web-{5E2B01D4-EF11-3B2A-50C8-A69546EB09E1}" dt="2022-06-27T00:26:31.410" v="126"/>
          <ac:spMkLst>
            <pc:docMk/>
            <pc:sldMk cId="775557165" sldId="280"/>
            <ac:spMk id="4" creationId="{EDA92727-DB38-D1E4-3857-8DEAB1765F5C}"/>
          </ac:spMkLst>
        </pc:spChg>
        <pc:spChg chg="add del mod">
          <ac:chgData name="Wang, Alan (ahw9f)" userId="S::ahw9f@virginia.edu::4e89eb0f-2a2f-437e-8bbf-c08a3bb1e14c" providerId="AD" clId="Web-{5E2B01D4-EF11-3B2A-50C8-A69546EB09E1}" dt="2022-06-27T00:26:31.410" v="126"/>
          <ac:spMkLst>
            <pc:docMk/>
            <pc:sldMk cId="775557165" sldId="280"/>
            <ac:spMk id="7" creationId="{3AB4E685-D4A5-481C-DC1E-CD281440F47B}"/>
          </ac:spMkLst>
        </pc:spChg>
        <pc:picChg chg="del">
          <ac:chgData name="Wang, Alan (ahw9f)" userId="S::ahw9f@virginia.edu::4e89eb0f-2a2f-437e-8bbf-c08a3bb1e14c" providerId="AD" clId="Web-{5E2B01D4-EF11-3B2A-50C8-A69546EB09E1}" dt="2022-06-27T00:26:22.988" v="120"/>
          <ac:picMkLst>
            <pc:docMk/>
            <pc:sldMk cId="775557165" sldId="280"/>
            <ac:picMk id="5" creationId="{1D7E2975-55CD-DEBE-87F7-D5B27C5BA6E4}"/>
          </ac:picMkLst>
        </pc:picChg>
        <pc:picChg chg="add del mod">
          <ac:chgData name="Wang, Alan (ahw9f)" userId="S::ahw9f@virginia.edu::4e89eb0f-2a2f-437e-8bbf-c08a3bb1e14c" providerId="AD" clId="Web-{5E2B01D4-EF11-3B2A-50C8-A69546EB09E1}" dt="2022-06-27T00:26:29.941" v="125"/>
          <ac:picMkLst>
            <pc:docMk/>
            <pc:sldMk cId="775557165" sldId="280"/>
            <ac:picMk id="8" creationId="{8FD4EDB8-495B-B0B3-2762-CAF66DF6E9A7}"/>
          </ac:picMkLst>
        </pc:picChg>
        <pc:picChg chg="add del mod">
          <ac:chgData name="Wang, Alan (ahw9f)" userId="S::ahw9f@virginia.edu::4e89eb0f-2a2f-437e-8bbf-c08a3bb1e14c" providerId="AD" clId="Web-{5E2B01D4-EF11-3B2A-50C8-A69546EB09E1}" dt="2022-06-27T00:26:43.254" v="128"/>
          <ac:picMkLst>
            <pc:docMk/>
            <pc:sldMk cId="775557165" sldId="280"/>
            <ac:picMk id="9" creationId="{6367D193-0670-B1B4-DE07-5BB84B99A00C}"/>
          </ac:picMkLst>
        </pc:picChg>
        <pc:picChg chg="add del mod">
          <ac:chgData name="Wang, Alan (ahw9f)" userId="S::ahw9f@virginia.edu::4e89eb0f-2a2f-437e-8bbf-c08a3bb1e14c" providerId="AD" clId="Web-{5E2B01D4-EF11-3B2A-50C8-A69546EB09E1}" dt="2022-06-27T00:30:37.057" v="133"/>
          <ac:picMkLst>
            <pc:docMk/>
            <pc:sldMk cId="775557165" sldId="280"/>
            <ac:picMk id="10" creationId="{BE5DD6C4-3EEF-050C-1FE3-D99FC4247997}"/>
          </ac:picMkLst>
        </pc:picChg>
        <pc:picChg chg="add del mod">
          <ac:chgData name="Wang, Alan (ahw9f)" userId="S::ahw9f@virginia.edu::4e89eb0f-2a2f-437e-8bbf-c08a3bb1e14c" providerId="AD" clId="Web-{5E2B01D4-EF11-3B2A-50C8-A69546EB09E1}" dt="2022-06-27T00:30:56.917" v="138"/>
          <ac:picMkLst>
            <pc:docMk/>
            <pc:sldMk cId="775557165" sldId="280"/>
            <ac:picMk id="11" creationId="{1D9BCE64-4C20-5C36-CB7C-BE16E858EBCD}"/>
          </ac:picMkLst>
        </pc:picChg>
        <pc:picChg chg="add del mod">
          <ac:chgData name="Wang, Alan (ahw9f)" userId="S::ahw9f@virginia.edu::4e89eb0f-2a2f-437e-8bbf-c08a3bb1e14c" providerId="AD" clId="Web-{5E2B01D4-EF11-3B2A-50C8-A69546EB09E1}" dt="2022-06-27T00:32:10.434" v="146"/>
          <ac:picMkLst>
            <pc:docMk/>
            <pc:sldMk cId="775557165" sldId="280"/>
            <ac:picMk id="12" creationId="{B968C59F-B207-91B5-F82D-EC57E6B65DC4}"/>
          </ac:picMkLst>
        </pc:picChg>
        <pc:picChg chg="add mod">
          <ac:chgData name="Wang, Alan (ahw9f)" userId="S::ahw9f@virginia.edu::4e89eb0f-2a2f-437e-8bbf-c08a3bb1e14c" providerId="AD" clId="Web-{5E2B01D4-EF11-3B2A-50C8-A69546EB09E1}" dt="2022-06-27T00:32:59.264" v="151" actId="14100"/>
          <ac:picMkLst>
            <pc:docMk/>
            <pc:sldMk cId="775557165" sldId="280"/>
            <ac:picMk id="13" creationId="{6D5AF7A7-6587-EF1E-8104-0B80AB2FCE45}"/>
          </ac:picMkLst>
        </pc:picChg>
        <pc:picChg chg="add mod">
          <ac:chgData name="Wang, Alan (ahw9f)" userId="S::ahw9f@virginia.edu::4e89eb0f-2a2f-437e-8bbf-c08a3bb1e14c" providerId="AD" clId="Web-{5E2B01D4-EF11-3B2A-50C8-A69546EB09E1}" dt="2022-06-27T00:32:59.186" v="149" actId="1076"/>
          <ac:picMkLst>
            <pc:docMk/>
            <pc:sldMk cId="775557165" sldId="280"/>
            <ac:picMk id="14" creationId="{2CB9D7DE-BEB9-638D-64A4-B2CA9B69A068}"/>
          </ac:picMkLst>
        </pc:picChg>
      </pc:sldChg>
      <pc:sldChg chg="modSp">
        <pc:chgData name="Wang, Alan (ahw9f)" userId="S::ahw9f@virginia.edu::4e89eb0f-2a2f-437e-8bbf-c08a3bb1e14c" providerId="AD" clId="Web-{5E2B01D4-EF11-3B2A-50C8-A69546EB09E1}" dt="2022-06-27T00:24:30.138" v="119" actId="20577"/>
        <pc:sldMkLst>
          <pc:docMk/>
          <pc:sldMk cId="3057193679" sldId="294"/>
        </pc:sldMkLst>
        <pc:spChg chg="mod">
          <ac:chgData name="Wang, Alan (ahw9f)" userId="S::ahw9f@virginia.edu::4e89eb0f-2a2f-437e-8bbf-c08a3bb1e14c" providerId="AD" clId="Web-{5E2B01D4-EF11-3B2A-50C8-A69546EB09E1}" dt="2022-06-27T00:24:30.138" v="119" actId="20577"/>
          <ac:spMkLst>
            <pc:docMk/>
            <pc:sldMk cId="3057193679" sldId="294"/>
            <ac:spMk id="8" creationId="{D51380DC-2B1D-E39E-415E-C5D9E8A637B7}"/>
          </ac:spMkLst>
        </pc:spChg>
      </pc:sldChg>
      <pc:sldChg chg="modSp">
        <pc:chgData name="Wang, Alan (ahw9f)" userId="S::ahw9f@virginia.edu::4e89eb0f-2a2f-437e-8bbf-c08a3bb1e14c" providerId="AD" clId="Web-{5E2B01D4-EF11-3B2A-50C8-A69546EB09E1}" dt="2022-06-27T00:21:32.665" v="8"/>
        <pc:sldMkLst>
          <pc:docMk/>
          <pc:sldMk cId="971243465" sldId="301"/>
        </pc:sldMkLst>
        <pc:picChg chg="ord">
          <ac:chgData name="Wang, Alan (ahw9f)" userId="S::ahw9f@virginia.edu::4e89eb0f-2a2f-437e-8bbf-c08a3bb1e14c" providerId="AD" clId="Web-{5E2B01D4-EF11-3B2A-50C8-A69546EB09E1}" dt="2022-06-27T00:21:32.665" v="8"/>
          <ac:picMkLst>
            <pc:docMk/>
            <pc:sldMk cId="971243465" sldId="301"/>
            <ac:picMk id="4" creationId="{470B6EFB-AA76-E996-825E-47A328501224}"/>
          </ac:picMkLst>
        </pc:picChg>
      </pc:sldChg>
      <pc:sldChg chg="delSp modSp add replId">
        <pc:chgData name="Wang, Alan (ahw9f)" userId="S::ahw9f@virginia.edu::4e89eb0f-2a2f-437e-8bbf-c08a3bb1e14c" providerId="AD" clId="Web-{5E2B01D4-EF11-3B2A-50C8-A69546EB09E1}" dt="2022-06-27T00:21:24.946" v="7" actId="20577"/>
        <pc:sldMkLst>
          <pc:docMk/>
          <pc:sldMk cId="2642871286" sldId="306"/>
        </pc:sldMkLst>
        <pc:spChg chg="mod">
          <ac:chgData name="Wang, Alan (ahw9f)" userId="S::ahw9f@virginia.edu::4e89eb0f-2a2f-437e-8bbf-c08a3bb1e14c" providerId="AD" clId="Web-{5E2B01D4-EF11-3B2A-50C8-A69546EB09E1}" dt="2022-06-27T00:21:24.946" v="7" actId="20577"/>
          <ac:spMkLst>
            <pc:docMk/>
            <pc:sldMk cId="2642871286" sldId="306"/>
            <ac:spMk id="5" creationId="{0D80CD22-7CBE-0C19-1C4B-DC2F2FDC3A96}"/>
          </ac:spMkLst>
        </pc:spChg>
        <pc:spChg chg="del">
          <ac:chgData name="Wang, Alan (ahw9f)" userId="S::ahw9f@virginia.edu::4e89eb0f-2a2f-437e-8bbf-c08a3bb1e14c" providerId="AD" clId="Web-{5E2B01D4-EF11-3B2A-50C8-A69546EB09E1}" dt="2022-06-27T00:20:19.413" v="3"/>
          <ac:spMkLst>
            <pc:docMk/>
            <pc:sldMk cId="2642871286" sldId="306"/>
            <ac:spMk id="8" creationId="{35C911BC-4680-CD0B-F5DC-67C4C2BEEA0E}"/>
          </ac:spMkLst>
        </pc:spChg>
        <pc:spChg chg="del">
          <ac:chgData name="Wang, Alan (ahw9f)" userId="S::ahw9f@virginia.edu::4e89eb0f-2a2f-437e-8bbf-c08a3bb1e14c" providerId="AD" clId="Web-{5E2B01D4-EF11-3B2A-50C8-A69546EB09E1}" dt="2022-06-27T00:20:20.475" v="4"/>
          <ac:spMkLst>
            <pc:docMk/>
            <pc:sldMk cId="2642871286" sldId="306"/>
            <ac:spMk id="10" creationId="{06E6CF89-A2D9-69D1-7542-4959BFDDED51}"/>
          </ac:spMkLst>
        </pc:spChg>
        <pc:picChg chg="del">
          <ac:chgData name="Wang, Alan (ahw9f)" userId="S::ahw9f@virginia.edu::4e89eb0f-2a2f-437e-8bbf-c08a3bb1e14c" providerId="AD" clId="Web-{5E2B01D4-EF11-3B2A-50C8-A69546EB09E1}" dt="2022-06-27T00:20:17.866" v="1"/>
          <ac:picMkLst>
            <pc:docMk/>
            <pc:sldMk cId="2642871286" sldId="306"/>
            <ac:picMk id="6" creationId="{206BD0CB-11D9-4715-7ECB-BB05F10A0189}"/>
          </ac:picMkLst>
        </pc:picChg>
        <pc:picChg chg="del">
          <ac:chgData name="Wang, Alan (ahw9f)" userId="S::ahw9f@virginia.edu::4e89eb0f-2a2f-437e-8bbf-c08a3bb1e14c" providerId="AD" clId="Web-{5E2B01D4-EF11-3B2A-50C8-A69546EB09E1}" dt="2022-06-27T00:20:18.366" v="2"/>
          <ac:picMkLst>
            <pc:docMk/>
            <pc:sldMk cId="2642871286" sldId="306"/>
            <ac:picMk id="7" creationId="{E4710CBD-6FD8-868A-739D-C106024CF233}"/>
          </ac:picMkLst>
        </pc:picChg>
      </pc:sldChg>
    </pc:docChg>
  </pc:docChgLst>
  <pc:docChgLst>
    <pc:chgData name="Govindasamy Shanmuga Sundaram, Kishorekarthick (wuc9jr)" userId="S::wuc9jr@virginia.edu::abf26169-4476-45e5-88b4-5a4069f41d9e" providerId="AD" clId="Web-{699B2112-DF98-437F-8C1C-E2F2F0F90CE7}"/>
    <pc:docChg chg="addSld delSld modSld sldOrd">
      <pc:chgData name="Govindasamy Shanmuga Sundaram, Kishorekarthick (wuc9jr)" userId="S::wuc9jr@virginia.edu::abf26169-4476-45e5-88b4-5a4069f41d9e" providerId="AD" clId="Web-{699B2112-DF98-437F-8C1C-E2F2F0F90CE7}" dt="2022-06-24T15:30:48.129" v="679" actId="20577"/>
      <pc:docMkLst>
        <pc:docMk/>
      </pc:docMkLst>
      <pc:sldChg chg="ord">
        <pc:chgData name="Govindasamy Shanmuga Sundaram, Kishorekarthick (wuc9jr)" userId="S::wuc9jr@virginia.edu::abf26169-4476-45e5-88b4-5a4069f41d9e" providerId="AD" clId="Web-{699B2112-DF98-437F-8C1C-E2F2F0F90CE7}" dt="2022-06-24T15:07:12.449" v="148"/>
        <pc:sldMkLst>
          <pc:docMk/>
          <pc:sldMk cId="2939462540" sldId="283"/>
        </pc:sldMkLst>
      </pc:sldChg>
      <pc:sldChg chg="del">
        <pc:chgData name="Govindasamy Shanmuga Sundaram, Kishorekarthick (wuc9jr)" userId="S::wuc9jr@virginia.edu::abf26169-4476-45e5-88b4-5a4069f41d9e" providerId="AD" clId="Web-{699B2112-DF98-437F-8C1C-E2F2F0F90CE7}" dt="2022-06-24T15:06:49.714" v="146"/>
        <pc:sldMkLst>
          <pc:docMk/>
          <pc:sldMk cId="2418735764" sldId="284"/>
        </pc:sldMkLst>
      </pc:sldChg>
      <pc:sldChg chg="del">
        <pc:chgData name="Govindasamy Shanmuga Sundaram, Kishorekarthick (wuc9jr)" userId="S::wuc9jr@virginia.edu::abf26169-4476-45e5-88b4-5a4069f41d9e" providerId="AD" clId="Web-{699B2112-DF98-437F-8C1C-E2F2F0F90CE7}" dt="2022-06-24T15:04:07.069" v="131"/>
        <pc:sldMkLst>
          <pc:docMk/>
          <pc:sldMk cId="2205322804" sldId="287"/>
        </pc:sldMkLst>
      </pc:sldChg>
      <pc:sldChg chg="addSp delSp modSp">
        <pc:chgData name="Govindasamy Shanmuga Sundaram, Kishorekarthick (wuc9jr)" userId="S::wuc9jr@virginia.edu::abf26169-4476-45e5-88b4-5a4069f41d9e" providerId="AD" clId="Web-{699B2112-DF98-437F-8C1C-E2F2F0F90CE7}" dt="2022-06-24T15:24:47.463" v="445"/>
        <pc:sldMkLst>
          <pc:docMk/>
          <pc:sldMk cId="3957146047" sldId="288"/>
        </pc:sldMkLst>
        <pc:spChg chg="mod">
          <ac:chgData name="Govindasamy Shanmuga Sundaram, Kishorekarthick (wuc9jr)" userId="S::wuc9jr@virginia.edu::abf26169-4476-45e5-88b4-5a4069f41d9e" providerId="AD" clId="Web-{699B2112-DF98-437F-8C1C-E2F2F0F90CE7}" dt="2022-06-24T15:20:54.597" v="437" actId="20577"/>
          <ac:spMkLst>
            <pc:docMk/>
            <pc:sldMk cId="3957146047" sldId="288"/>
            <ac:spMk id="4" creationId="{9CA93280-803B-80D9-CE62-C4326FCB6638}"/>
          </ac:spMkLst>
        </pc:spChg>
        <pc:graphicFrameChg chg="add del mod modGraphic">
          <ac:chgData name="Govindasamy Shanmuga Sundaram, Kishorekarthick (wuc9jr)" userId="S::wuc9jr@virginia.edu::abf26169-4476-45e5-88b4-5a4069f41d9e" providerId="AD" clId="Web-{699B2112-DF98-437F-8C1C-E2F2F0F90CE7}" dt="2022-06-24T15:17:50.170" v="309"/>
          <ac:graphicFrameMkLst>
            <pc:docMk/>
            <pc:sldMk cId="3957146047" sldId="288"/>
            <ac:graphicFrameMk id="5" creationId="{51F89F23-671B-9B1C-E170-132BC8F45AE2}"/>
          </ac:graphicFrameMkLst>
        </pc:graphicFrameChg>
        <pc:graphicFrameChg chg="add del mod modGraphic">
          <ac:chgData name="Govindasamy Shanmuga Sundaram, Kishorekarthick (wuc9jr)" userId="S::wuc9jr@virginia.edu::abf26169-4476-45e5-88b4-5a4069f41d9e" providerId="AD" clId="Web-{699B2112-DF98-437F-8C1C-E2F2F0F90CE7}" dt="2022-06-24T15:24:47.463" v="445"/>
          <ac:graphicFrameMkLst>
            <pc:docMk/>
            <pc:sldMk cId="3957146047" sldId="288"/>
            <ac:graphicFrameMk id="15" creationId="{7E7A55FA-025F-5F26-FC3F-2A5025D98DD4}"/>
          </ac:graphicFrameMkLst>
        </pc:graphicFrameChg>
        <pc:graphicFrameChg chg="add mod modGraphic">
          <ac:chgData name="Govindasamy Shanmuga Sundaram, Kishorekarthick (wuc9jr)" userId="S::wuc9jr@virginia.edu::abf26169-4476-45e5-88b4-5a4069f41d9e" providerId="AD" clId="Web-{699B2112-DF98-437F-8C1C-E2F2F0F90CE7}" dt="2022-06-24T15:24:09.227" v="443"/>
          <ac:graphicFrameMkLst>
            <pc:docMk/>
            <pc:sldMk cId="3957146047" sldId="288"/>
            <ac:graphicFrameMk id="414" creationId="{8C91D815-9D6C-B1A9-BA53-BD1CE11F7941}"/>
          </ac:graphicFrameMkLst>
        </pc:graphicFrameChg>
      </pc:sldChg>
      <pc:sldChg chg="addSp modSp new ord">
        <pc:chgData name="Govindasamy Shanmuga Sundaram, Kishorekarthick (wuc9jr)" userId="S::wuc9jr@virginia.edu::abf26169-4476-45e5-88b4-5a4069f41d9e" providerId="AD" clId="Web-{699B2112-DF98-437F-8C1C-E2F2F0F90CE7}" dt="2022-06-24T15:07:08.574" v="147"/>
        <pc:sldMkLst>
          <pc:docMk/>
          <pc:sldMk cId="1366524987" sldId="292"/>
        </pc:sldMkLst>
        <pc:picChg chg="add mod">
          <ac:chgData name="Govindasamy Shanmuga Sundaram, Kishorekarthick (wuc9jr)" userId="S::wuc9jr@virginia.edu::abf26169-4476-45e5-88b4-5a4069f41d9e" providerId="AD" clId="Web-{699B2112-DF98-437F-8C1C-E2F2F0F90CE7}" dt="2022-06-24T15:06:18.588" v="145" actId="14100"/>
          <ac:picMkLst>
            <pc:docMk/>
            <pc:sldMk cId="1366524987" sldId="292"/>
            <ac:picMk id="5" creationId="{2DB41C21-DDB9-B7E7-80CB-459844AF1C10}"/>
          </ac:picMkLst>
        </pc:picChg>
      </pc:sldChg>
      <pc:sldChg chg="addSp new del">
        <pc:chgData name="Govindasamy Shanmuga Sundaram, Kishorekarthick (wuc9jr)" userId="S::wuc9jr@virginia.edu::abf26169-4476-45e5-88b4-5a4069f41d9e" providerId="AD" clId="Web-{699B2112-DF98-437F-8C1C-E2F2F0F90CE7}" dt="2022-06-24T15:04:24.772" v="134"/>
        <pc:sldMkLst>
          <pc:docMk/>
          <pc:sldMk cId="856644762" sldId="293"/>
        </pc:sldMkLst>
        <pc:spChg chg="add">
          <ac:chgData name="Govindasamy Shanmuga Sundaram, Kishorekarthick (wuc9jr)" userId="S::wuc9jr@virginia.edu::abf26169-4476-45e5-88b4-5a4069f41d9e" providerId="AD" clId="Web-{699B2112-DF98-437F-8C1C-E2F2F0F90CE7}" dt="2022-06-24T15:04:17.991" v="133"/>
          <ac:spMkLst>
            <pc:docMk/>
            <pc:sldMk cId="856644762" sldId="293"/>
            <ac:spMk id="4" creationId="{1CD00ACA-1F2E-AAFC-36E0-5B3F5D4D9A92}"/>
          </ac:spMkLst>
        </pc:spChg>
      </pc:sldChg>
      <pc:sldChg chg="modSp">
        <pc:chgData name="Govindasamy Shanmuga Sundaram, Kishorekarthick (wuc9jr)" userId="S::wuc9jr@virginia.edu::abf26169-4476-45e5-88b4-5a4069f41d9e" providerId="AD" clId="Web-{699B2112-DF98-437F-8C1C-E2F2F0F90CE7}" dt="2022-06-24T15:30:48.129" v="679" actId="20577"/>
        <pc:sldMkLst>
          <pc:docMk/>
          <pc:sldMk cId="1567773557" sldId="293"/>
        </pc:sldMkLst>
        <pc:spChg chg="mod">
          <ac:chgData name="Govindasamy Shanmuga Sundaram, Kishorekarthick (wuc9jr)" userId="S::wuc9jr@virginia.edu::abf26169-4476-45e5-88b4-5a4069f41d9e" providerId="AD" clId="Web-{699B2112-DF98-437F-8C1C-E2F2F0F90CE7}" dt="2022-06-24T15:30:48.129" v="679" actId="20577"/>
          <ac:spMkLst>
            <pc:docMk/>
            <pc:sldMk cId="1567773557" sldId="293"/>
            <ac:spMk id="4" creationId="{33D3D334-1E39-3A1A-1082-807359913B3A}"/>
          </ac:spMkLst>
        </pc:spChg>
      </pc:sldChg>
    </pc:docChg>
  </pc:docChgLst>
  <pc:docChgLst>
    <pc:chgData name="Zhou, Steve (wz8ry)" userId="7853b720-87d2-447e-8671-07dd752ff384" providerId="ADAL" clId="{736A9343-8BAF-43F3-8204-15CDB4085888}"/>
    <pc:docChg chg="undo custSel addSld delSld modSld">
      <pc:chgData name="Zhou, Steve (wz8ry)" userId="7853b720-87d2-447e-8671-07dd752ff384" providerId="ADAL" clId="{736A9343-8BAF-43F3-8204-15CDB4085888}" dt="2022-08-04T13:06:16.699" v="73" actId="1076"/>
      <pc:docMkLst>
        <pc:docMk/>
      </pc:docMkLst>
      <pc:sldChg chg="addSp modSp mod">
        <pc:chgData name="Zhou, Steve (wz8ry)" userId="7853b720-87d2-447e-8671-07dd752ff384" providerId="ADAL" clId="{736A9343-8BAF-43F3-8204-15CDB4085888}" dt="2022-08-04T13:06:16.699" v="73" actId="1076"/>
        <pc:sldMkLst>
          <pc:docMk/>
          <pc:sldMk cId="2939462540" sldId="283"/>
        </pc:sldMkLst>
        <pc:spChg chg="mod">
          <ac:chgData name="Zhou, Steve (wz8ry)" userId="7853b720-87d2-447e-8671-07dd752ff384" providerId="ADAL" clId="{736A9343-8BAF-43F3-8204-15CDB4085888}" dt="2022-08-01T20:42:36.134" v="11" actId="14100"/>
          <ac:spMkLst>
            <pc:docMk/>
            <pc:sldMk cId="2939462540" sldId="283"/>
            <ac:spMk id="2565" creationId="{D1EE483C-EEC9-6F4E-06FB-49CB59316861}"/>
          </ac:spMkLst>
        </pc:spChg>
        <pc:spChg chg="mod">
          <ac:chgData name="Zhou, Steve (wz8ry)" userId="7853b720-87d2-447e-8671-07dd752ff384" providerId="ADAL" clId="{736A9343-8BAF-43F3-8204-15CDB4085888}" dt="2022-08-01T20:42:01.717" v="9" actId="1076"/>
          <ac:spMkLst>
            <pc:docMk/>
            <pc:sldMk cId="2939462540" sldId="283"/>
            <ac:spMk id="2654" creationId="{D7C58816-99D3-6C4B-7FAE-361E225AD01A}"/>
          </ac:spMkLst>
        </pc:spChg>
        <pc:grpChg chg="add mod">
          <ac:chgData name="Zhou, Steve (wz8ry)" userId="7853b720-87d2-447e-8671-07dd752ff384" providerId="ADAL" clId="{736A9343-8BAF-43F3-8204-15CDB4085888}" dt="2022-08-04T13:06:16.699" v="73" actId="1076"/>
          <ac:grpSpMkLst>
            <pc:docMk/>
            <pc:sldMk cId="2939462540" sldId="283"/>
            <ac:grpSpMk id="3" creationId="{8089DF48-F9F1-F4EB-E77F-7B82BCB7BFAD}"/>
          </ac:grpSpMkLst>
        </pc:grpChg>
        <pc:graphicFrameChg chg="mod modGraphic">
          <ac:chgData name="Zhou, Steve (wz8ry)" userId="7853b720-87d2-447e-8671-07dd752ff384" providerId="ADAL" clId="{736A9343-8BAF-43F3-8204-15CDB4085888}" dt="2022-08-04T13:03:00.235" v="72" actId="12084"/>
          <ac:graphicFrameMkLst>
            <pc:docMk/>
            <pc:sldMk cId="2939462540" sldId="283"/>
            <ac:graphicFrameMk id="5" creationId="{6652794A-9C70-49C5-2BD5-C21C51C9BECD}"/>
          </ac:graphicFrameMkLst>
        </pc:graphicFrameChg>
      </pc:sldChg>
      <pc:sldChg chg="addSp modSp mod">
        <pc:chgData name="Zhou, Steve (wz8ry)" userId="7853b720-87d2-447e-8671-07dd752ff384" providerId="ADAL" clId="{736A9343-8BAF-43F3-8204-15CDB4085888}" dt="2022-08-03T19:16:37.908" v="65" actId="113"/>
        <pc:sldMkLst>
          <pc:docMk/>
          <pc:sldMk cId="3957146047" sldId="288"/>
        </pc:sldMkLst>
        <pc:spChg chg="mod">
          <ac:chgData name="Zhou, Steve (wz8ry)" userId="7853b720-87d2-447e-8671-07dd752ff384" providerId="ADAL" clId="{736A9343-8BAF-43F3-8204-15CDB4085888}" dt="2022-08-01T20:43:54.052" v="13" actId="164"/>
          <ac:spMkLst>
            <pc:docMk/>
            <pc:sldMk cId="3957146047" sldId="288"/>
            <ac:spMk id="798" creationId="{9E111BD9-0E4D-F74D-F257-31946B3CC2B2}"/>
          </ac:spMkLst>
        </pc:spChg>
        <pc:grpChg chg="add mod">
          <ac:chgData name="Zhou, Steve (wz8ry)" userId="7853b720-87d2-447e-8671-07dd752ff384" providerId="ADAL" clId="{736A9343-8BAF-43F3-8204-15CDB4085888}" dt="2022-08-03T19:16:18.040" v="57" actId="1076"/>
          <ac:grpSpMkLst>
            <pc:docMk/>
            <pc:sldMk cId="3957146047" sldId="288"/>
            <ac:grpSpMk id="3" creationId="{315A5A3E-FA19-73AB-08FD-B57F2CB70E93}"/>
          </ac:grpSpMkLst>
        </pc:grpChg>
        <pc:graphicFrameChg chg="mod modGraphic">
          <ac:chgData name="Zhou, Steve (wz8ry)" userId="7853b720-87d2-447e-8671-07dd752ff384" providerId="ADAL" clId="{736A9343-8BAF-43F3-8204-15CDB4085888}" dt="2022-08-03T19:16:37.908" v="65" actId="113"/>
          <ac:graphicFrameMkLst>
            <pc:docMk/>
            <pc:sldMk cId="3957146047" sldId="288"/>
            <ac:graphicFrameMk id="209" creationId="{146BD3A0-C572-5194-432C-9ACCC30AF9AF}"/>
          </ac:graphicFrameMkLst>
        </pc:graphicFrameChg>
      </pc:sldChg>
      <pc:sldChg chg="new del">
        <pc:chgData name="Zhou, Steve (wz8ry)" userId="7853b720-87d2-447e-8671-07dd752ff384" providerId="ADAL" clId="{736A9343-8BAF-43F3-8204-15CDB4085888}" dt="2022-08-01T20:40:46.545" v="2" actId="680"/>
        <pc:sldMkLst>
          <pc:docMk/>
          <pc:sldMk cId="2620195696" sldId="308"/>
        </pc:sldMkLst>
      </pc:sldChg>
    </pc:docChg>
  </pc:docChgLst>
  <pc:docChgLst>
    <pc:chgData name="Govindasamy Shanmuga Sundaram, Kishorekarthick (wuc9jr)" userId="S::wuc9jr@virginia.edu::abf26169-4476-45e5-88b4-5a4069f41d9e" providerId="AD" clId="Web-{C522303F-15B2-4A01-9762-06BA64EEFE2A}"/>
    <pc:docChg chg="modSld">
      <pc:chgData name="Govindasamy Shanmuga Sundaram, Kishorekarthick (wuc9jr)" userId="S::wuc9jr@virginia.edu::abf26169-4476-45e5-88b4-5a4069f41d9e" providerId="AD" clId="Web-{C522303F-15B2-4A01-9762-06BA64EEFE2A}" dt="2022-06-26T22:33:25.349" v="38" actId="14100"/>
      <pc:docMkLst>
        <pc:docMk/>
      </pc:docMkLst>
      <pc:sldChg chg="modSp">
        <pc:chgData name="Govindasamy Shanmuga Sundaram, Kishorekarthick (wuc9jr)" userId="S::wuc9jr@virginia.edu::abf26169-4476-45e5-88b4-5a4069f41d9e" providerId="AD" clId="Web-{C522303F-15B2-4A01-9762-06BA64EEFE2A}" dt="2022-06-26T22:33:25.349" v="38" actId="14100"/>
        <pc:sldMkLst>
          <pc:docMk/>
          <pc:sldMk cId="1567773557" sldId="293"/>
        </pc:sldMkLst>
        <pc:spChg chg="mod">
          <ac:chgData name="Govindasamy Shanmuga Sundaram, Kishorekarthick (wuc9jr)" userId="S::wuc9jr@virginia.edu::abf26169-4476-45e5-88b4-5a4069f41d9e" providerId="AD" clId="Web-{C522303F-15B2-4A01-9762-06BA64EEFE2A}" dt="2022-06-26T22:33:15.974" v="36" actId="20577"/>
          <ac:spMkLst>
            <pc:docMk/>
            <pc:sldMk cId="1567773557" sldId="293"/>
            <ac:spMk id="2" creationId="{CC1C69C4-AFDB-771C-0532-064B2CD2C508}"/>
          </ac:spMkLst>
        </pc:spChg>
        <pc:spChg chg="mod">
          <ac:chgData name="Govindasamy Shanmuga Sundaram, Kishorekarthick (wuc9jr)" userId="S::wuc9jr@virginia.edu::abf26169-4476-45e5-88b4-5a4069f41d9e" providerId="AD" clId="Web-{C522303F-15B2-4A01-9762-06BA64EEFE2A}" dt="2022-06-26T22:33:25.349" v="38" actId="14100"/>
          <ac:spMkLst>
            <pc:docMk/>
            <pc:sldMk cId="1567773557" sldId="293"/>
            <ac:spMk id="4" creationId="{33D3D334-1E39-3A1A-1082-807359913B3A}"/>
          </ac:spMkLst>
        </pc:spChg>
      </pc:sldChg>
    </pc:docChg>
  </pc:docChgLst>
  <pc:docChgLst>
    <pc:chgData name="Wang, Alan (ahw9f)" userId="S::ahw9f@virginia.edu::4e89eb0f-2a2f-437e-8bbf-c08a3bb1e14c" providerId="AD" clId="Web-{1FE34559-4DD0-2DC6-793C-9DF0F8EE492E}"/>
    <pc:docChg chg="addSld delSld modSld">
      <pc:chgData name="Wang, Alan (ahw9f)" userId="S::ahw9f@virginia.edu::4e89eb0f-2a2f-437e-8bbf-c08a3bb1e14c" providerId="AD" clId="Web-{1FE34559-4DD0-2DC6-793C-9DF0F8EE492E}" dt="2022-06-27T12:35:25.605" v="12"/>
      <pc:docMkLst>
        <pc:docMk/>
      </pc:docMkLst>
      <pc:sldChg chg="add del">
        <pc:chgData name="Wang, Alan (ahw9f)" userId="S::ahw9f@virginia.edu::4e89eb0f-2a2f-437e-8bbf-c08a3bb1e14c" providerId="AD" clId="Web-{1FE34559-4DD0-2DC6-793C-9DF0F8EE492E}" dt="2022-06-27T12:35:24.886" v="10"/>
        <pc:sldMkLst>
          <pc:docMk/>
          <pc:sldMk cId="1889584151" sldId="270"/>
        </pc:sldMkLst>
      </pc:sldChg>
      <pc:sldChg chg="add del">
        <pc:chgData name="Wang, Alan (ahw9f)" userId="S::ahw9f@virginia.edu::4e89eb0f-2a2f-437e-8bbf-c08a3bb1e14c" providerId="AD" clId="Web-{1FE34559-4DD0-2DC6-793C-9DF0F8EE492E}" dt="2022-06-27T12:35:25.167" v="11"/>
        <pc:sldMkLst>
          <pc:docMk/>
          <pc:sldMk cId="3939912564" sldId="271"/>
        </pc:sldMkLst>
      </pc:sldChg>
      <pc:sldChg chg="add del">
        <pc:chgData name="Wang, Alan (ahw9f)" userId="S::ahw9f@virginia.edu::4e89eb0f-2a2f-437e-8bbf-c08a3bb1e14c" providerId="AD" clId="Web-{1FE34559-4DD0-2DC6-793C-9DF0F8EE492E}" dt="2022-06-27T12:35:25.605" v="12"/>
        <pc:sldMkLst>
          <pc:docMk/>
          <pc:sldMk cId="2803305589" sldId="279"/>
        </pc:sldMkLst>
      </pc:sldChg>
      <pc:sldChg chg="modSp">
        <pc:chgData name="Wang, Alan (ahw9f)" userId="S::ahw9f@virginia.edu::4e89eb0f-2a2f-437e-8bbf-c08a3bb1e14c" providerId="AD" clId="Web-{1FE34559-4DD0-2DC6-793C-9DF0F8EE492E}" dt="2022-06-27T12:30:01.875" v="6" actId="14100"/>
        <pc:sldMkLst>
          <pc:docMk/>
          <pc:sldMk cId="775557165" sldId="280"/>
        </pc:sldMkLst>
        <pc:spChg chg="mod">
          <ac:chgData name="Wang, Alan (ahw9f)" userId="S::ahw9f@virginia.edu::4e89eb0f-2a2f-437e-8bbf-c08a3bb1e14c" providerId="AD" clId="Web-{1FE34559-4DD0-2DC6-793C-9DF0F8EE492E}" dt="2022-06-27T12:28:32.528" v="2" actId="20577"/>
          <ac:spMkLst>
            <pc:docMk/>
            <pc:sldMk cId="775557165" sldId="280"/>
            <ac:spMk id="4" creationId="{EDA92727-DB38-D1E4-3857-8DEAB1765F5C}"/>
          </ac:spMkLst>
        </pc:spChg>
        <pc:spChg chg="mod">
          <ac:chgData name="Wang, Alan (ahw9f)" userId="S::ahw9f@virginia.edu::4e89eb0f-2a2f-437e-8bbf-c08a3bb1e14c" providerId="AD" clId="Web-{1FE34559-4DD0-2DC6-793C-9DF0F8EE492E}" dt="2022-06-27T12:30:01.875" v="6" actId="14100"/>
          <ac:spMkLst>
            <pc:docMk/>
            <pc:sldMk cId="775557165" sldId="280"/>
            <ac:spMk id="6" creationId="{BB20D25C-3A06-125D-4FEE-3A3E1DB9246A}"/>
          </ac:spMkLst>
        </pc:spChg>
      </pc:sldChg>
    </pc:docChg>
  </pc:docChgLst>
  <pc:docChgLst>
    <pc:chgData name="Steve Zhou" userId="7853b720-87d2-447e-8671-07dd752ff384" providerId="ADAL" clId="{838AE879-CADC-48E2-A826-89BB7D2B614C}"/>
    <pc:docChg chg="custSel modSld">
      <pc:chgData name="Steve Zhou" userId="7853b720-87d2-447e-8671-07dd752ff384" providerId="ADAL" clId="{838AE879-CADC-48E2-A826-89BB7D2B614C}" dt="2022-06-27T11:46:29.035" v="120" actId="478"/>
      <pc:docMkLst>
        <pc:docMk/>
      </pc:docMkLst>
      <pc:sldChg chg="delSp mod">
        <pc:chgData name="Steve Zhou" userId="7853b720-87d2-447e-8671-07dd752ff384" providerId="ADAL" clId="{838AE879-CADC-48E2-A826-89BB7D2B614C}" dt="2022-06-27T10:04:08.823" v="5" actId="478"/>
        <pc:sldMkLst>
          <pc:docMk/>
          <pc:sldMk cId="775557165" sldId="280"/>
        </pc:sldMkLst>
        <pc:spChg chg="del">
          <ac:chgData name="Steve Zhou" userId="7853b720-87d2-447e-8671-07dd752ff384" providerId="ADAL" clId="{838AE879-CADC-48E2-A826-89BB7D2B614C}" dt="2022-06-27T10:04:08.823" v="5" actId="478"/>
          <ac:spMkLst>
            <pc:docMk/>
            <pc:sldMk cId="775557165" sldId="280"/>
            <ac:spMk id="8" creationId="{95956EC8-1BCC-0288-4962-7432701E1F49}"/>
          </ac:spMkLst>
        </pc:spChg>
      </pc:sldChg>
      <pc:sldChg chg="delSp mod">
        <pc:chgData name="Steve Zhou" userId="7853b720-87d2-447e-8671-07dd752ff384" providerId="ADAL" clId="{838AE879-CADC-48E2-A826-89BB7D2B614C}" dt="2022-06-27T11:46:29.035" v="120" actId="478"/>
        <pc:sldMkLst>
          <pc:docMk/>
          <pc:sldMk cId="2939462540" sldId="283"/>
        </pc:sldMkLst>
        <pc:spChg chg="del">
          <ac:chgData name="Steve Zhou" userId="7853b720-87d2-447e-8671-07dd752ff384" providerId="ADAL" clId="{838AE879-CADC-48E2-A826-89BB7D2B614C}" dt="2022-06-27T11:46:29.035" v="120" actId="478"/>
          <ac:spMkLst>
            <pc:docMk/>
            <pc:sldMk cId="2939462540" sldId="283"/>
            <ac:spMk id="3" creationId="{9D49CC86-C3BD-8C9E-4764-9CD6FE1FB89D}"/>
          </ac:spMkLst>
        </pc:spChg>
      </pc:sldChg>
      <pc:sldChg chg="modSp mod">
        <pc:chgData name="Steve Zhou" userId="7853b720-87d2-447e-8671-07dd752ff384" providerId="ADAL" clId="{838AE879-CADC-48E2-A826-89BB7D2B614C}" dt="2022-06-27T10:13:14.914" v="119" actId="20577"/>
        <pc:sldMkLst>
          <pc:docMk/>
          <pc:sldMk cId="1567773557" sldId="293"/>
        </pc:sldMkLst>
        <pc:spChg chg="mod">
          <ac:chgData name="Steve Zhou" userId="7853b720-87d2-447e-8671-07dd752ff384" providerId="ADAL" clId="{838AE879-CADC-48E2-A826-89BB7D2B614C}" dt="2022-06-27T10:13:14.914" v="119" actId="20577"/>
          <ac:spMkLst>
            <pc:docMk/>
            <pc:sldMk cId="1567773557" sldId="293"/>
            <ac:spMk id="4" creationId="{33D3D334-1E39-3A1A-1082-807359913B3A}"/>
          </ac:spMkLst>
        </pc:spChg>
      </pc:sldChg>
      <pc:sldChg chg="delSp modSp mod">
        <pc:chgData name="Steve Zhou" userId="7853b720-87d2-447e-8671-07dd752ff384" providerId="ADAL" clId="{838AE879-CADC-48E2-A826-89BB7D2B614C}" dt="2022-06-27T09:57:39.470" v="4" actId="1076"/>
        <pc:sldMkLst>
          <pc:docMk/>
          <pc:sldMk cId="3954459388" sldId="305"/>
        </pc:sldMkLst>
        <pc:spChg chg="del">
          <ac:chgData name="Steve Zhou" userId="7853b720-87d2-447e-8671-07dd752ff384" providerId="ADAL" clId="{838AE879-CADC-48E2-A826-89BB7D2B614C}" dt="2022-06-27T09:57:33.099" v="1" actId="478"/>
          <ac:spMkLst>
            <pc:docMk/>
            <pc:sldMk cId="3954459388" sldId="305"/>
            <ac:spMk id="4" creationId="{A7619B78-2EBA-3002-FA2F-C045E285818F}"/>
          </ac:spMkLst>
        </pc:spChg>
        <pc:picChg chg="mod">
          <ac:chgData name="Steve Zhou" userId="7853b720-87d2-447e-8671-07dd752ff384" providerId="ADAL" clId="{838AE879-CADC-48E2-A826-89BB7D2B614C}" dt="2022-06-27T09:57:39.470" v="4" actId="1076"/>
          <ac:picMkLst>
            <pc:docMk/>
            <pc:sldMk cId="3954459388" sldId="305"/>
            <ac:picMk id="5" creationId="{C223830F-5D60-4088-63AC-AF07B6DE576F}"/>
          </ac:picMkLst>
        </pc:picChg>
      </pc:sldChg>
    </pc:docChg>
  </pc:docChgLst>
  <pc:docChgLst>
    <pc:chgData name="Wang, Alan (ahw9f)" userId="S::ahw9f@virginia.edu::4e89eb0f-2a2f-437e-8bbf-c08a3bb1e14c" providerId="AD" clId="Web-{EDA0C29F-686F-4BAF-988C-DE5B49F5FA68}"/>
    <pc:docChg chg="addSld delSld modSld sldOrd">
      <pc:chgData name="Wang, Alan (ahw9f)" userId="S::ahw9f@virginia.edu::4e89eb0f-2a2f-437e-8bbf-c08a3bb1e14c" providerId="AD" clId="Web-{EDA0C29F-686F-4BAF-988C-DE5B49F5FA68}" dt="2022-06-26T17:29:46.145" v="1351" actId="14100"/>
      <pc:docMkLst>
        <pc:docMk/>
      </pc:docMkLst>
      <pc:sldChg chg="mod modShow">
        <pc:chgData name="Wang, Alan (ahw9f)" userId="S::ahw9f@virginia.edu::4e89eb0f-2a2f-437e-8bbf-c08a3bb1e14c" providerId="AD" clId="Web-{EDA0C29F-686F-4BAF-988C-DE5B49F5FA68}" dt="2022-06-26T17:26:28.500" v="1277"/>
        <pc:sldMkLst>
          <pc:docMk/>
          <pc:sldMk cId="1889584151" sldId="270"/>
        </pc:sldMkLst>
      </pc:sldChg>
      <pc:sldChg chg="modSp mod modShow">
        <pc:chgData name="Wang, Alan (ahw9f)" userId="S::ahw9f@virginia.edu::4e89eb0f-2a2f-437e-8bbf-c08a3bb1e14c" providerId="AD" clId="Web-{EDA0C29F-686F-4BAF-988C-DE5B49F5FA68}" dt="2022-06-26T17:26:28.672" v="1278"/>
        <pc:sldMkLst>
          <pc:docMk/>
          <pc:sldMk cId="3939912564" sldId="271"/>
        </pc:sldMkLst>
        <pc:spChg chg="mod">
          <ac:chgData name="Wang, Alan (ahw9f)" userId="S::ahw9f@virginia.edu::4e89eb0f-2a2f-437e-8bbf-c08a3bb1e14c" providerId="AD" clId="Web-{EDA0C29F-686F-4BAF-988C-DE5B49F5FA68}" dt="2022-06-26T17:25:39.780" v="1275" actId="20577"/>
          <ac:spMkLst>
            <pc:docMk/>
            <pc:sldMk cId="3939912564" sldId="271"/>
            <ac:spMk id="3" creationId="{D260EF3B-9E83-BC46-9B72-36726CBB3FA5}"/>
          </ac:spMkLst>
        </pc:spChg>
      </pc:sldChg>
      <pc:sldChg chg="mod modShow">
        <pc:chgData name="Wang, Alan (ahw9f)" userId="S::ahw9f@virginia.edu::4e89eb0f-2a2f-437e-8bbf-c08a3bb1e14c" providerId="AD" clId="Web-{EDA0C29F-686F-4BAF-988C-DE5B49F5FA68}" dt="2022-06-26T17:26:15.500" v="1276"/>
        <pc:sldMkLst>
          <pc:docMk/>
          <pc:sldMk cId="2803305589" sldId="279"/>
        </pc:sldMkLst>
      </pc:sldChg>
      <pc:sldChg chg="delSp modSp ord">
        <pc:chgData name="Wang, Alan (ahw9f)" userId="S::ahw9f@virginia.edu::4e89eb0f-2a2f-437e-8bbf-c08a3bb1e14c" providerId="AD" clId="Web-{EDA0C29F-686F-4BAF-988C-DE5B49F5FA68}" dt="2022-06-26T17:27:57.783" v="1320" actId="20577"/>
        <pc:sldMkLst>
          <pc:docMk/>
          <pc:sldMk cId="775557165" sldId="280"/>
        </pc:sldMkLst>
        <pc:spChg chg="mod">
          <ac:chgData name="Wang, Alan (ahw9f)" userId="S::ahw9f@virginia.edu::4e89eb0f-2a2f-437e-8bbf-c08a3bb1e14c" providerId="AD" clId="Web-{EDA0C29F-686F-4BAF-988C-DE5B49F5FA68}" dt="2022-06-26T17:27:57.783" v="1320" actId="20577"/>
          <ac:spMkLst>
            <pc:docMk/>
            <pc:sldMk cId="775557165" sldId="280"/>
            <ac:spMk id="2" creationId="{87BBF05F-19EC-6548-850C-952C88A46E0B}"/>
          </ac:spMkLst>
        </pc:spChg>
        <pc:spChg chg="del">
          <ac:chgData name="Wang, Alan (ahw9f)" userId="S::ahw9f@virginia.edu::4e89eb0f-2a2f-437e-8bbf-c08a3bb1e14c" providerId="AD" clId="Web-{EDA0C29F-686F-4BAF-988C-DE5B49F5FA68}" dt="2022-06-26T16:49:38.516" v="331"/>
          <ac:spMkLst>
            <pc:docMk/>
            <pc:sldMk cId="775557165" sldId="280"/>
            <ac:spMk id="6" creationId="{564F737F-E5F8-243B-0D7B-55DB66FE7E23}"/>
          </ac:spMkLst>
        </pc:spChg>
        <pc:picChg chg="mod">
          <ac:chgData name="Wang, Alan (ahw9f)" userId="S::ahw9f@virginia.edu::4e89eb0f-2a2f-437e-8bbf-c08a3bb1e14c" providerId="AD" clId="Web-{EDA0C29F-686F-4BAF-988C-DE5B49F5FA68}" dt="2022-06-26T16:50:06.439" v="333" actId="1076"/>
          <ac:picMkLst>
            <pc:docMk/>
            <pc:sldMk cId="775557165" sldId="280"/>
            <ac:picMk id="5" creationId="{1D7E2975-55CD-DEBE-87F7-D5B27C5BA6E4}"/>
          </ac:picMkLst>
        </pc:picChg>
      </pc:sldChg>
      <pc:sldChg chg="addSp delSp modSp ord">
        <pc:chgData name="Wang, Alan (ahw9f)" userId="S::ahw9f@virginia.edu::4e89eb0f-2a2f-437e-8bbf-c08a3bb1e14c" providerId="AD" clId="Web-{EDA0C29F-686F-4BAF-988C-DE5B49F5FA68}" dt="2022-06-26T17:28:12.471" v="1324" actId="20577"/>
        <pc:sldMkLst>
          <pc:docMk/>
          <pc:sldMk cId="205244652" sldId="286"/>
        </pc:sldMkLst>
        <pc:spChg chg="mod">
          <ac:chgData name="Wang, Alan (ahw9f)" userId="S::ahw9f@virginia.edu::4e89eb0f-2a2f-437e-8bbf-c08a3bb1e14c" providerId="AD" clId="Web-{EDA0C29F-686F-4BAF-988C-DE5B49F5FA68}" dt="2022-06-26T17:28:12.471" v="1324" actId="20577"/>
          <ac:spMkLst>
            <pc:docMk/>
            <pc:sldMk cId="205244652" sldId="286"/>
            <ac:spMk id="2" creationId="{87BBF05F-19EC-6548-850C-952C88A46E0B}"/>
          </ac:spMkLst>
        </pc:spChg>
        <pc:grpChg chg="del mod">
          <ac:chgData name="Wang, Alan (ahw9f)" userId="S::ahw9f@virginia.edu::4e89eb0f-2a2f-437e-8bbf-c08a3bb1e14c" providerId="AD" clId="Web-{EDA0C29F-686F-4BAF-988C-DE5B49F5FA68}" dt="2022-06-26T16:45:24.589" v="81"/>
          <ac:grpSpMkLst>
            <pc:docMk/>
            <pc:sldMk cId="205244652" sldId="286"/>
            <ac:grpSpMk id="7" creationId="{9C4C8113-E678-F827-3D4A-A0A80A93B605}"/>
          </ac:grpSpMkLst>
        </pc:grpChg>
        <pc:picChg chg="add mod">
          <ac:chgData name="Wang, Alan (ahw9f)" userId="S::ahw9f@virginia.edu::4e89eb0f-2a2f-437e-8bbf-c08a3bb1e14c" providerId="AD" clId="Web-{EDA0C29F-686F-4BAF-988C-DE5B49F5FA68}" dt="2022-06-26T16:46:12.871" v="97" actId="1076"/>
          <ac:picMkLst>
            <pc:docMk/>
            <pc:sldMk cId="205244652" sldId="286"/>
            <ac:picMk id="4" creationId="{A413F9A0-D64E-176F-1D75-75D429A16792}"/>
          </ac:picMkLst>
        </pc:picChg>
        <pc:picChg chg="mod topLvl">
          <ac:chgData name="Wang, Alan (ahw9f)" userId="S::ahw9f@virginia.edu::4e89eb0f-2a2f-437e-8bbf-c08a3bb1e14c" providerId="AD" clId="Web-{EDA0C29F-686F-4BAF-988C-DE5B49F5FA68}" dt="2022-06-26T16:46:12.887" v="99" actId="1076"/>
          <ac:picMkLst>
            <pc:docMk/>
            <pc:sldMk cId="205244652" sldId="286"/>
            <ac:picMk id="5" creationId="{2F1B990A-6A9B-64EC-8719-C756BDEC26C8}"/>
          </ac:picMkLst>
        </pc:picChg>
        <pc:picChg chg="mod topLvl">
          <ac:chgData name="Wang, Alan (ahw9f)" userId="S::ahw9f@virginia.edu::4e89eb0f-2a2f-437e-8bbf-c08a3bb1e14c" providerId="AD" clId="Web-{EDA0C29F-686F-4BAF-988C-DE5B49F5FA68}" dt="2022-06-26T16:46:12.887" v="98" actId="1076"/>
          <ac:picMkLst>
            <pc:docMk/>
            <pc:sldMk cId="205244652" sldId="286"/>
            <ac:picMk id="6" creationId="{83EF5929-0C1E-0471-4763-2772B21CB103}"/>
          </ac:picMkLst>
        </pc:picChg>
      </pc:sldChg>
      <pc:sldChg chg="addSp delSp modSp ord">
        <pc:chgData name="Wang, Alan (ahw9f)" userId="S::ahw9f@virginia.edu::4e89eb0f-2a2f-437e-8bbf-c08a3bb1e14c" providerId="AD" clId="Web-{EDA0C29F-686F-4BAF-988C-DE5B49F5FA68}" dt="2022-06-26T17:29:46.145" v="1351" actId="14100"/>
        <pc:sldMkLst>
          <pc:docMk/>
          <pc:sldMk cId="1700303795" sldId="289"/>
        </pc:sldMkLst>
        <pc:spChg chg="mod">
          <ac:chgData name="Wang, Alan (ahw9f)" userId="S::ahw9f@virginia.edu::4e89eb0f-2a2f-437e-8bbf-c08a3bb1e14c" providerId="AD" clId="Web-{EDA0C29F-686F-4BAF-988C-DE5B49F5FA68}" dt="2022-06-26T17:28:25.971" v="1335" actId="20577"/>
          <ac:spMkLst>
            <pc:docMk/>
            <pc:sldMk cId="1700303795" sldId="289"/>
            <ac:spMk id="2" creationId="{87BBF05F-19EC-6548-850C-952C88A46E0B}"/>
          </ac:spMkLst>
        </pc:spChg>
        <pc:spChg chg="add del mod">
          <ac:chgData name="Wang, Alan (ahw9f)" userId="S::ahw9f@virginia.edu::4e89eb0f-2a2f-437e-8bbf-c08a3bb1e14c" providerId="AD" clId="Web-{EDA0C29F-686F-4BAF-988C-DE5B49F5FA68}" dt="2022-06-26T16:44:20.978" v="58"/>
          <ac:spMkLst>
            <pc:docMk/>
            <pc:sldMk cId="1700303795" sldId="289"/>
            <ac:spMk id="11" creationId="{6BD605BE-9629-C740-2D8B-B2FE3B786B44}"/>
          </ac:spMkLst>
        </pc:spChg>
        <pc:spChg chg="add del mod">
          <ac:chgData name="Wang, Alan (ahw9f)" userId="S::ahw9f@virginia.edu::4e89eb0f-2a2f-437e-8bbf-c08a3bb1e14c" providerId="AD" clId="Web-{EDA0C29F-686F-4BAF-988C-DE5B49F5FA68}" dt="2022-06-26T16:44:39.948" v="74"/>
          <ac:spMkLst>
            <pc:docMk/>
            <pc:sldMk cId="1700303795" sldId="289"/>
            <ac:spMk id="15" creationId="{8CCD18BF-68B1-CC1B-88A8-2C8A3C972C34}"/>
          </ac:spMkLst>
        </pc:spChg>
        <pc:spChg chg="add del mod">
          <ac:chgData name="Wang, Alan (ahw9f)" userId="S::ahw9f@virginia.edu::4e89eb0f-2a2f-437e-8bbf-c08a3bb1e14c" providerId="AD" clId="Web-{EDA0C29F-686F-4BAF-988C-DE5B49F5FA68}" dt="2022-06-26T17:15:24.752" v="971"/>
          <ac:spMkLst>
            <pc:docMk/>
            <pc:sldMk cId="1700303795" sldId="289"/>
            <ac:spMk id="17" creationId="{7B0777B0-F94C-DA64-8DB7-FCB1AD004878}"/>
          </ac:spMkLst>
        </pc:spChg>
        <pc:spChg chg="add mod">
          <ac:chgData name="Wang, Alan (ahw9f)" userId="S::ahw9f@virginia.edu::4e89eb0f-2a2f-437e-8bbf-c08a3bb1e14c" providerId="AD" clId="Web-{EDA0C29F-686F-4BAF-988C-DE5B49F5FA68}" dt="2022-06-26T17:29:46.145" v="1351" actId="14100"/>
          <ac:spMkLst>
            <pc:docMk/>
            <pc:sldMk cId="1700303795" sldId="289"/>
            <ac:spMk id="19" creationId="{AAA69920-F5B1-5571-B393-8F50AC767933}"/>
          </ac:spMkLst>
        </pc:spChg>
        <pc:picChg chg="add del mod">
          <ac:chgData name="Wang, Alan (ahw9f)" userId="S::ahw9f@virginia.edu::4e89eb0f-2a2f-437e-8bbf-c08a3bb1e14c" providerId="AD" clId="Web-{EDA0C29F-686F-4BAF-988C-DE5B49F5FA68}" dt="2022-06-26T16:43:51.853" v="41"/>
          <ac:picMkLst>
            <pc:docMk/>
            <pc:sldMk cId="1700303795" sldId="289"/>
            <ac:picMk id="4" creationId="{3336926A-F173-41F8-071D-84D94C1CFCDC}"/>
          </ac:picMkLst>
        </pc:picChg>
        <pc:picChg chg="del">
          <ac:chgData name="Wang, Alan (ahw9f)" userId="S::ahw9f@virginia.edu::4e89eb0f-2a2f-437e-8bbf-c08a3bb1e14c" providerId="AD" clId="Web-{EDA0C29F-686F-4BAF-988C-DE5B49F5FA68}" dt="2022-06-26T16:41:17.506" v="1"/>
          <ac:picMkLst>
            <pc:docMk/>
            <pc:sldMk cId="1700303795" sldId="289"/>
            <ac:picMk id="6" creationId="{39528F34-EF6F-C1D3-2803-4AC1ADF771C4}"/>
          </ac:picMkLst>
        </pc:picChg>
        <pc:picChg chg="add del">
          <ac:chgData name="Wang, Alan (ahw9f)" userId="S::ahw9f@virginia.edu::4e89eb0f-2a2f-437e-8bbf-c08a3bb1e14c" providerId="AD" clId="Web-{EDA0C29F-686F-4BAF-988C-DE5B49F5FA68}" dt="2022-06-26T16:44:48.963" v="78"/>
          <ac:picMkLst>
            <pc:docMk/>
            <pc:sldMk cId="1700303795" sldId="289"/>
            <ac:picMk id="7" creationId="{00C72613-3232-A300-64EF-C8DD0939295B}"/>
          </ac:picMkLst>
        </pc:picChg>
        <pc:picChg chg="add del mod ord">
          <ac:chgData name="Wang, Alan (ahw9f)" userId="S::ahw9f@virginia.edu::4e89eb0f-2a2f-437e-8bbf-c08a3bb1e14c" providerId="AD" clId="Web-{EDA0C29F-686F-4BAF-988C-DE5B49F5FA68}" dt="2022-06-26T16:57:57.371" v="710" actId="1076"/>
          <ac:picMkLst>
            <pc:docMk/>
            <pc:sldMk cId="1700303795" sldId="289"/>
            <ac:picMk id="9" creationId="{2AB0E870-70B2-14A0-D511-F93759BFCD21}"/>
          </ac:picMkLst>
        </pc:picChg>
        <pc:picChg chg="add del mod">
          <ac:chgData name="Wang, Alan (ahw9f)" userId="S::ahw9f@virginia.edu::4e89eb0f-2a2f-437e-8bbf-c08a3bb1e14c" providerId="AD" clId="Web-{EDA0C29F-686F-4BAF-988C-DE5B49F5FA68}" dt="2022-06-26T16:44:17.494" v="54"/>
          <ac:picMkLst>
            <pc:docMk/>
            <pc:sldMk cId="1700303795" sldId="289"/>
            <ac:picMk id="10" creationId="{F8C19E92-E317-2397-BDC6-31A4F1EF576C}"/>
          </ac:picMkLst>
        </pc:picChg>
        <pc:picChg chg="add del mod">
          <ac:chgData name="Wang, Alan (ahw9f)" userId="S::ahw9f@virginia.edu::4e89eb0f-2a2f-437e-8bbf-c08a3bb1e14c" providerId="AD" clId="Web-{EDA0C29F-686F-4BAF-988C-DE5B49F5FA68}" dt="2022-06-26T16:44:30.260" v="63"/>
          <ac:picMkLst>
            <pc:docMk/>
            <pc:sldMk cId="1700303795" sldId="289"/>
            <ac:picMk id="12" creationId="{882C8AC6-A8A9-FF05-9499-59D2CFBCDD0D}"/>
          </ac:picMkLst>
        </pc:picChg>
        <pc:picChg chg="add del">
          <ac:chgData name="Wang, Alan (ahw9f)" userId="S::ahw9f@virginia.edu::4e89eb0f-2a2f-437e-8bbf-c08a3bb1e14c" providerId="AD" clId="Web-{EDA0C29F-686F-4BAF-988C-DE5B49F5FA68}" dt="2022-06-26T16:44:33.619" v="66"/>
          <ac:picMkLst>
            <pc:docMk/>
            <pc:sldMk cId="1700303795" sldId="289"/>
            <ac:picMk id="13" creationId="{2D78CA8E-F3B0-5892-0473-D964B4A6F6EB}"/>
          </ac:picMkLst>
        </pc:picChg>
        <pc:picChg chg="add del mod">
          <ac:chgData name="Wang, Alan (ahw9f)" userId="S::ahw9f@virginia.edu::4e89eb0f-2a2f-437e-8bbf-c08a3bb1e14c" providerId="AD" clId="Web-{EDA0C29F-686F-4BAF-988C-DE5B49F5FA68}" dt="2022-06-26T16:44:38.385" v="70"/>
          <ac:picMkLst>
            <pc:docMk/>
            <pc:sldMk cId="1700303795" sldId="289"/>
            <ac:picMk id="14" creationId="{9A8A36FB-C8F7-74D7-7C07-1D28FBEEE9A7}"/>
          </ac:picMkLst>
        </pc:picChg>
      </pc:sldChg>
      <pc:sldChg chg="addSp delSp modSp">
        <pc:chgData name="Wang, Alan (ahw9f)" userId="S::ahw9f@virginia.edu::4e89eb0f-2a2f-437e-8bbf-c08a3bb1e14c" providerId="AD" clId="Web-{EDA0C29F-686F-4BAF-988C-DE5B49F5FA68}" dt="2022-06-26T17:28:15.002" v="1326" actId="20577"/>
        <pc:sldMkLst>
          <pc:docMk/>
          <pc:sldMk cId="2083541692" sldId="291"/>
        </pc:sldMkLst>
        <pc:spChg chg="mod">
          <ac:chgData name="Wang, Alan (ahw9f)" userId="S::ahw9f@virginia.edu::4e89eb0f-2a2f-437e-8bbf-c08a3bb1e14c" providerId="AD" clId="Web-{EDA0C29F-686F-4BAF-988C-DE5B49F5FA68}" dt="2022-06-26T17:28:15.002" v="1326" actId="20577"/>
          <ac:spMkLst>
            <pc:docMk/>
            <pc:sldMk cId="2083541692" sldId="291"/>
            <ac:spMk id="2" creationId="{87BBF05F-19EC-6548-850C-952C88A46E0B}"/>
          </ac:spMkLst>
        </pc:spChg>
        <pc:spChg chg="add mod">
          <ac:chgData name="Wang, Alan (ahw9f)" userId="S::ahw9f@virginia.edu::4e89eb0f-2a2f-437e-8bbf-c08a3bb1e14c" providerId="AD" clId="Web-{EDA0C29F-686F-4BAF-988C-DE5B49F5FA68}" dt="2022-06-26T17:22:21.792" v="1273" actId="20577"/>
          <ac:spMkLst>
            <pc:docMk/>
            <pc:sldMk cId="2083541692" sldId="291"/>
            <ac:spMk id="10" creationId="{86F606FB-8592-7C3B-53E8-B942003279D6}"/>
          </ac:spMkLst>
        </pc:spChg>
        <pc:picChg chg="del">
          <ac:chgData name="Wang, Alan (ahw9f)" userId="S::ahw9f@virginia.edu::4e89eb0f-2a2f-437e-8bbf-c08a3bb1e14c" providerId="AD" clId="Web-{EDA0C29F-686F-4BAF-988C-DE5B49F5FA68}" dt="2022-06-26T16:41:16.428" v="0"/>
          <ac:picMkLst>
            <pc:docMk/>
            <pc:sldMk cId="2083541692" sldId="291"/>
            <ac:picMk id="4" creationId="{D52A6960-F2BF-B23B-CDE8-6A5E81A3D7F7}"/>
          </ac:picMkLst>
        </pc:picChg>
        <pc:picChg chg="add mod ord">
          <ac:chgData name="Wang, Alan (ahw9f)" userId="S::ahw9f@virginia.edu::4e89eb0f-2a2f-437e-8bbf-c08a3bb1e14c" providerId="AD" clId="Web-{EDA0C29F-686F-4BAF-988C-DE5B49F5FA68}" dt="2022-06-26T17:09:05.931" v="753"/>
          <ac:picMkLst>
            <pc:docMk/>
            <pc:sldMk cId="2083541692" sldId="291"/>
            <ac:picMk id="5" creationId="{9BF7C599-5F4C-726D-D9F1-B4BD7BE5DA51}"/>
          </ac:picMkLst>
        </pc:picChg>
        <pc:picChg chg="add del mod">
          <ac:chgData name="Wang, Alan (ahw9f)" userId="S::ahw9f@virginia.edu::4e89eb0f-2a2f-437e-8bbf-c08a3bb1e14c" providerId="AD" clId="Web-{EDA0C29F-686F-4BAF-988C-DE5B49F5FA68}" dt="2022-06-26T16:42:32.461" v="21"/>
          <ac:picMkLst>
            <pc:docMk/>
            <pc:sldMk cId="2083541692" sldId="291"/>
            <ac:picMk id="7" creationId="{FFEC3901-2010-F882-910B-BCC4A7025501}"/>
          </ac:picMkLst>
        </pc:picChg>
        <pc:picChg chg="add del mod">
          <ac:chgData name="Wang, Alan (ahw9f)" userId="S::ahw9f@virginia.edu::4e89eb0f-2a2f-437e-8bbf-c08a3bb1e14c" providerId="AD" clId="Web-{EDA0C29F-686F-4BAF-988C-DE5B49F5FA68}" dt="2022-06-26T16:44:09.822" v="48"/>
          <ac:picMkLst>
            <pc:docMk/>
            <pc:sldMk cId="2083541692" sldId="291"/>
            <ac:picMk id="8" creationId="{F9C06FA5-5FA0-ACAF-F6A0-5E55AD8602B6}"/>
          </ac:picMkLst>
        </pc:picChg>
      </pc:sldChg>
      <pc:sldChg chg="addSp delSp modSp add ord replId">
        <pc:chgData name="Wang, Alan (ahw9f)" userId="S::ahw9f@virginia.edu::4e89eb0f-2a2f-437e-8bbf-c08a3bb1e14c" providerId="AD" clId="Web-{EDA0C29F-686F-4BAF-988C-DE5B49F5FA68}" dt="2022-06-26T17:27:54.986" v="1318" actId="20577"/>
        <pc:sldMkLst>
          <pc:docMk/>
          <pc:sldMk cId="3057193679" sldId="294"/>
        </pc:sldMkLst>
        <pc:spChg chg="mod">
          <ac:chgData name="Wang, Alan (ahw9f)" userId="S::ahw9f@virginia.edu::4e89eb0f-2a2f-437e-8bbf-c08a3bb1e14c" providerId="AD" clId="Web-{EDA0C29F-686F-4BAF-988C-DE5B49F5FA68}" dt="2022-06-26T17:27:54.986" v="1318" actId="20577"/>
          <ac:spMkLst>
            <pc:docMk/>
            <pc:sldMk cId="3057193679" sldId="294"/>
            <ac:spMk id="2" creationId="{87BBF05F-19EC-6548-850C-952C88A46E0B}"/>
          </ac:spMkLst>
        </pc:spChg>
        <pc:spChg chg="del">
          <ac:chgData name="Wang, Alan (ahw9f)" userId="S::ahw9f@virginia.edu::4e89eb0f-2a2f-437e-8bbf-c08a3bb1e14c" providerId="AD" clId="Web-{EDA0C29F-686F-4BAF-988C-DE5B49F5FA68}" dt="2022-06-26T16:46:41.763" v="109"/>
          <ac:spMkLst>
            <pc:docMk/>
            <pc:sldMk cId="3057193679" sldId="294"/>
            <ac:spMk id="4" creationId="{EDA92727-DB38-D1E4-3857-8DEAB1765F5C}"/>
          </ac:spMkLst>
        </pc:spChg>
        <pc:spChg chg="del mod">
          <ac:chgData name="Wang, Alan (ahw9f)" userId="S::ahw9f@virginia.edu::4e89eb0f-2a2f-437e-8bbf-c08a3bb1e14c" providerId="AD" clId="Web-{EDA0C29F-686F-4BAF-988C-DE5B49F5FA68}" dt="2022-06-26T16:46:39.638" v="108"/>
          <ac:spMkLst>
            <pc:docMk/>
            <pc:sldMk cId="3057193679" sldId="294"/>
            <ac:spMk id="6" creationId="{564F737F-E5F8-243B-0D7B-55DB66FE7E23}"/>
          </ac:spMkLst>
        </pc:spChg>
        <pc:spChg chg="add mod">
          <ac:chgData name="Wang, Alan (ahw9f)" userId="S::ahw9f@virginia.edu::4e89eb0f-2a2f-437e-8bbf-c08a3bb1e14c" providerId="AD" clId="Web-{EDA0C29F-686F-4BAF-988C-DE5B49F5FA68}" dt="2022-06-26T16:49:16.141" v="330" actId="20577"/>
          <ac:spMkLst>
            <pc:docMk/>
            <pc:sldMk cId="3057193679" sldId="294"/>
            <ac:spMk id="8" creationId="{D51380DC-2B1D-E39E-415E-C5D9E8A637B7}"/>
          </ac:spMkLst>
        </pc:spChg>
        <pc:picChg chg="del">
          <ac:chgData name="Wang, Alan (ahw9f)" userId="S::ahw9f@virginia.edu::4e89eb0f-2a2f-437e-8bbf-c08a3bb1e14c" providerId="AD" clId="Web-{EDA0C29F-686F-4BAF-988C-DE5B49F5FA68}" dt="2022-06-26T16:46:34.153" v="104"/>
          <ac:picMkLst>
            <pc:docMk/>
            <pc:sldMk cId="3057193679" sldId="294"/>
            <ac:picMk id="5" creationId="{1D7E2975-55CD-DEBE-87F7-D5B27C5BA6E4}"/>
          </ac:picMkLst>
        </pc:picChg>
      </pc:sldChg>
      <pc:sldChg chg="modSp add replId">
        <pc:chgData name="Wang, Alan (ahw9f)" userId="S::ahw9f@virginia.edu::4e89eb0f-2a2f-437e-8bbf-c08a3bb1e14c" providerId="AD" clId="Web-{EDA0C29F-686F-4BAF-988C-DE5B49F5FA68}" dt="2022-06-26T17:28:02.127" v="1322" actId="20577"/>
        <pc:sldMkLst>
          <pc:docMk/>
          <pc:sldMk cId="2515304444" sldId="295"/>
        </pc:sldMkLst>
        <pc:spChg chg="mod">
          <ac:chgData name="Wang, Alan (ahw9f)" userId="S::ahw9f@virginia.edu::4e89eb0f-2a2f-437e-8bbf-c08a3bb1e14c" providerId="AD" clId="Web-{EDA0C29F-686F-4BAF-988C-DE5B49F5FA68}" dt="2022-06-26T17:28:02.127" v="1322" actId="20577"/>
          <ac:spMkLst>
            <pc:docMk/>
            <pc:sldMk cId="2515304444" sldId="295"/>
            <ac:spMk id="2" creationId="{87BBF05F-19EC-6548-850C-952C88A46E0B}"/>
          </ac:spMkLst>
        </pc:spChg>
        <pc:spChg chg="mod">
          <ac:chgData name="Wang, Alan (ahw9f)" userId="S::ahw9f@virginia.edu::4e89eb0f-2a2f-437e-8bbf-c08a3bb1e14c" providerId="AD" clId="Web-{EDA0C29F-686F-4BAF-988C-DE5B49F5FA68}" dt="2022-06-26T17:22:03.229" v="1261" actId="20577"/>
          <ac:spMkLst>
            <pc:docMk/>
            <pc:sldMk cId="2515304444" sldId="295"/>
            <ac:spMk id="8" creationId="{D51380DC-2B1D-E39E-415E-C5D9E8A637B7}"/>
          </ac:spMkLst>
        </pc:spChg>
      </pc:sldChg>
      <pc:sldChg chg="new del">
        <pc:chgData name="Wang, Alan (ahw9f)" userId="S::ahw9f@virginia.edu::4e89eb0f-2a2f-437e-8bbf-c08a3bb1e14c" providerId="AD" clId="Web-{EDA0C29F-686F-4BAF-988C-DE5B49F5FA68}" dt="2022-06-26T17:05:50.990" v="719"/>
        <pc:sldMkLst>
          <pc:docMk/>
          <pc:sldMk cId="203804225" sldId="296"/>
        </pc:sldMkLst>
      </pc:sldChg>
      <pc:sldChg chg="addSp delSp modSp add del replId">
        <pc:chgData name="Wang, Alan (ahw9f)" userId="S::ahw9f@virginia.edu::4e89eb0f-2a2f-437e-8bbf-c08a3bb1e14c" providerId="AD" clId="Web-{EDA0C29F-686F-4BAF-988C-DE5B49F5FA68}" dt="2022-06-26T17:01:29.531" v="712"/>
        <pc:sldMkLst>
          <pc:docMk/>
          <pc:sldMk cId="3013919682" sldId="296"/>
        </pc:sldMkLst>
        <pc:picChg chg="add mod">
          <ac:chgData name="Wang, Alan (ahw9f)" userId="S::ahw9f@virginia.edu::4e89eb0f-2a2f-437e-8bbf-c08a3bb1e14c" providerId="AD" clId="Web-{EDA0C29F-686F-4BAF-988C-DE5B49F5FA68}" dt="2022-06-26T16:57:53.011" v="709" actId="1076"/>
          <ac:picMkLst>
            <pc:docMk/>
            <pc:sldMk cId="3013919682" sldId="296"/>
            <ac:picMk id="4" creationId="{130464DF-EC53-BF1F-0402-CD46D30D6C4B}"/>
          </ac:picMkLst>
        </pc:picChg>
        <pc:picChg chg="del">
          <ac:chgData name="Wang, Alan (ahw9f)" userId="S::ahw9f@virginia.edu::4e89eb0f-2a2f-437e-8bbf-c08a3bb1e14c" providerId="AD" clId="Web-{EDA0C29F-686F-4BAF-988C-DE5B49F5FA68}" dt="2022-06-26T16:57:09.541" v="700"/>
          <ac:picMkLst>
            <pc:docMk/>
            <pc:sldMk cId="3013919682" sldId="296"/>
            <ac:picMk id="9" creationId="{2AB0E870-70B2-14A0-D511-F93759BFCD21}"/>
          </ac:picMkLst>
        </pc:picChg>
      </pc:sldChg>
      <pc:sldChg chg="new del">
        <pc:chgData name="Wang, Alan (ahw9f)" userId="S::ahw9f@virginia.edu::4e89eb0f-2a2f-437e-8bbf-c08a3bb1e14c" providerId="AD" clId="Web-{EDA0C29F-686F-4BAF-988C-DE5B49F5FA68}" dt="2022-06-26T17:05:52.287" v="720"/>
        <pc:sldMkLst>
          <pc:docMk/>
          <pc:sldMk cId="3323873172" sldId="297"/>
        </pc:sldMkLst>
      </pc:sldChg>
      <pc:sldChg chg="new del">
        <pc:chgData name="Wang, Alan (ahw9f)" userId="S::ahw9f@virginia.edu::4e89eb0f-2a2f-437e-8bbf-c08a3bb1e14c" providerId="AD" clId="Web-{EDA0C29F-686F-4BAF-988C-DE5B49F5FA68}" dt="2022-06-26T17:05:53.005" v="721"/>
        <pc:sldMkLst>
          <pc:docMk/>
          <pc:sldMk cId="3770083058" sldId="298"/>
        </pc:sldMkLst>
      </pc:sldChg>
      <pc:sldChg chg="addSp delSp modSp add replId">
        <pc:chgData name="Wang, Alan (ahw9f)" userId="S::ahw9f@virginia.edu::4e89eb0f-2a2f-437e-8bbf-c08a3bb1e14c" providerId="AD" clId="Web-{EDA0C29F-686F-4BAF-988C-DE5B49F5FA68}" dt="2022-06-26T17:28:17.221" v="1328" actId="20577"/>
        <pc:sldMkLst>
          <pc:docMk/>
          <pc:sldMk cId="2867851758" sldId="299"/>
        </pc:sldMkLst>
        <pc:spChg chg="mod">
          <ac:chgData name="Wang, Alan (ahw9f)" userId="S::ahw9f@virginia.edu::4e89eb0f-2a2f-437e-8bbf-c08a3bb1e14c" providerId="AD" clId="Web-{EDA0C29F-686F-4BAF-988C-DE5B49F5FA68}" dt="2022-06-26T17:28:17.221" v="1328" actId="20577"/>
          <ac:spMkLst>
            <pc:docMk/>
            <pc:sldMk cId="2867851758" sldId="299"/>
            <ac:spMk id="2" creationId="{87BBF05F-19EC-6548-850C-952C88A46E0B}"/>
          </ac:spMkLst>
        </pc:spChg>
        <pc:spChg chg="add del">
          <ac:chgData name="Wang, Alan (ahw9f)" userId="S::ahw9f@virginia.edu::4e89eb0f-2a2f-437e-8bbf-c08a3bb1e14c" providerId="AD" clId="Web-{EDA0C29F-686F-4BAF-988C-DE5B49F5FA68}" dt="2022-06-26T17:08:37.743" v="746"/>
          <ac:spMkLst>
            <pc:docMk/>
            <pc:sldMk cId="2867851758" sldId="299"/>
            <ac:spMk id="3" creationId="{BFEEB13E-E8B7-C59E-1D29-6CDFA592508C}"/>
          </ac:spMkLst>
        </pc:spChg>
        <pc:spChg chg="add del mod">
          <ac:chgData name="Wang, Alan (ahw9f)" userId="S::ahw9f@virginia.edu::4e89eb0f-2a2f-437e-8bbf-c08a3bb1e14c" providerId="AD" clId="Web-{EDA0C29F-686F-4BAF-988C-DE5B49F5FA68}" dt="2022-06-26T17:08:37.743" v="746"/>
          <ac:spMkLst>
            <pc:docMk/>
            <pc:sldMk cId="2867851758" sldId="299"/>
            <ac:spMk id="9" creationId="{7895D482-EA8F-A93B-EFE7-0DD8AF922011}"/>
          </ac:spMkLst>
        </pc:spChg>
        <pc:spChg chg="add mod">
          <ac:chgData name="Wang, Alan (ahw9f)" userId="S::ahw9f@virginia.edu::4e89eb0f-2a2f-437e-8bbf-c08a3bb1e14c" providerId="AD" clId="Web-{EDA0C29F-686F-4BAF-988C-DE5B49F5FA68}" dt="2022-06-26T17:13:25.968" v="829" actId="20577"/>
          <ac:spMkLst>
            <pc:docMk/>
            <pc:sldMk cId="2867851758" sldId="299"/>
            <ac:spMk id="11" creationId="{7E1193F5-F340-4E31-8E83-8D41F31574BD}"/>
          </ac:spMkLst>
        </pc:spChg>
        <pc:picChg chg="add del mod">
          <ac:chgData name="Wang, Alan (ahw9f)" userId="S::ahw9f@virginia.edu::4e89eb0f-2a2f-437e-8bbf-c08a3bb1e14c" providerId="AD" clId="Web-{EDA0C29F-686F-4BAF-988C-DE5B49F5FA68}" dt="2022-06-26T17:07:26.101" v="727"/>
          <ac:picMkLst>
            <pc:docMk/>
            <pc:sldMk cId="2867851758" sldId="299"/>
            <ac:picMk id="4" creationId="{9722DDB4-8BBE-B262-8F18-EE8272876B94}"/>
          </ac:picMkLst>
        </pc:picChg>
        <pc:picChg chg="del">
          <ac:chgData name="Wang, Alan (ahw9f)" userId="S::ahw9f@virginia.edu::4e89eb0f-2a2f-437e-8bbf-c08a3bb1e14c" providerId="AD" clId="Web-{EDA0C29F-686F-4BAF-988C-DE5B49F5FA68}" dt="2022-06-26T17:07:03.913" v="722"/>
          <ac:picMkLst>
            <pc:docMk/>
            <pc:sldMk cId="2867851758" sldId="299"/>
            <ac:picMk id="5" creationId="{9BF7C599-5F4C-726D-D9F1-B4BD7BE5DA51}"/>
          </ac:picMkLst>
        </pc:picChg>
        <pc:picChg chg="add del mod">
          <ac:chgData name="Wang, Alan (ahw9f)" userId="S::ahw9f@virginia.edu::4e89eb0f-2a2f-437e-8bbf-c08a3bb1e14c" providerId="AD" clId="Web-{EDA0C29F-686F-4BAF-988C-DE5B49F5FA68}" dt="2022-06-26T17:07:29.492" v="729"/>
          <ac:picMkLst>
            <pc:docMk/>
            <pc:sldMk cId="2867851758" sldId="299"/>
            <ac:picMk id="6" creationId="{09BB3334-602E-A2FD-4C52-DFA42CC15718}"/>
          </ac:picMkLst>
        </pc:picChg>
        <pc:picChg chg="add del mod ord">
          <ac:chgData name="Wang, Alan (ahw9f)" userId="S::ahw9f@virginia.edu::4e89eb0f-2a2f-437e-8bbf-c08a3bb1e14c" providerId="AD" clId="Web-{EDA0C29F-686F-4BAF-988C-DE5B49F5FA68}" dt="2022-06-26T17:11:43.028" v="765"/>
          <ac:picMkLst>
            <pc:docMk/>
            <pc:sldMk cId="2867851758" sldId="299"/>
            <ac:picMk id="7" creationId="{CFB5B278-77D6-A0B4-D7A6-B5D2D6007F55}"/>
          </ac:picMkLst>
        </pc:picChg>
        <pc:picChg chg="add mod ord">
          <ac:chgData name="Wang, Alan (ahw9f)" userId="S::ahw9f@virginia.edu::4e89eb0f-2a2f-437e-8bbf-c08a3bb1e14c" providerId="AD" clId="Web-{EDA0C29F-686F-4BAF-988C-DE5B49F5FA68}" dt="2022-06-26T17:12:03.279" v="770"/>
          <ac:picMkLst>
            <pc:docMk/>
            <pc:sldMk cId="2867851758" sldId="299"/>
            <ac:picMk id="10" creationId="{CA9BFA26-0F09-C254-D1E1-79F1764C04DF}"/>
          </ac:picMkLst>
        </pc:picChg>
      </pc:sldChg>
      <pc:sldChg chg="addSp delSp modSp add replId">
        <pc:chgData name="Wang, Alan (ahw9f)" userId="S::ahw9f@virginia.edu::4e89eb0f-2a2f-437e-8bbf-c08a3bb1e14c" providerId="AD" clId="Web-{EDA0C29F-686F-4BAF-988C-DE5B49F5FA68}" dt="2022-06-26T17:28:19.268" v="1330" actId="20577"/>
        <pc:sldMkLst>
          <pc:docMk/>
          <pc:sldMk cId="3439964753" sldId="300"/>
        </pc:sldMkLst>
        <pc:spChg chg="mod">
          <ac:chgData name="Wang, Alan (ahw9f)" userId="S::ahw9f@virginia.edu::4e89eb0f-2a2f-437e-8bbf-c08a3bb1e14c" providerId="AD" clId="Web-{EDA0C29F-686F-4BAF-988C-DE5B49F5FA68}" dt="2022-06-26T17:28:19.268" v="1330" actId="20577"/>
          <ac:spMkLst>
            <pc:docMk/>
            <pc:sldMk cId="3439964753" sldId="300"/>
            <ac:spMk id="2" creationId="{87BBF05F-19EC-6548-850C-952C88A46E0B}"/>
          </ac:spMkLst>
        </pc:spChg>
        <pc:spChg chg="add mod">
          <ac:chgData name="Wang, Alan (ahw9f)" userId="S::ahw9f@virginia.edu::4e89eb0f-2a2f-437e-8bbf-c08a3bb1e14c" providerId="AD" clId="Web-{EDA0C29F-686F-4BAF-988C-DE5B49F5FA68}" dt="2022-06-26T17:13:50.469" v="879" actId="20577"/>
          <ac:spMkLst>
            <pc:docMk/>
            <pc:sldMk cId="3439964753" sldId="300"/>
            <ac:spMk id="10" creationId="{59E61F74-4BB3-4B6D-6EED-DBB1C5A4F845}"/>
          </ac:spMkLst>
        </pc:spChg>
        <pc:picChg chg="add del mod">
          <ac:chgData name="Wang, Alan (ahw9f)" userId="S::ahw9f@virginia.edu::4e89eb0f-2a2f-437e-8bbf-c08a3bb1e14c" providerId="AD" clId="Web-{EDA0C29F-686F-4BAF-988C-DE5B49F5FA68}" dt="2022-06-26T17:07:32.101" v="730"/>
          <ac:picMkLst>
            <pc:docMk/>
            <pc:sldMk cId="3439964753" sldId="300"/>
            <ac:picMk id="4" creationId="{4AF6FF5F-7BB6-8E43-9C99-89909E950CE6}"/>
          </ac:picMkLst>
        </pc:picChg>
        <pc:picChg chg="del">
          <ac:chgData name="Wang, Alan (ahw9f)" userId="S::ahw9f@virginia.edu::4e89eb0f-2a2f-437e-8bbf-c08a3bb1e14c" providerId="AD" clId="Web-{EDA0C29F-686F-4BAF-988C-DE5B49F5FA68}" dt="2022-06-26T17:07:05.226" v="723"/>
          <ac:picMkLst>
            <pc:docMk/>
            <pc:sldMk cId="3439964753" sldId="300"/>
            <ac:picMk id="5" creationId="{9BF7C599-5F4C-726D-D9F1-B4BD7BE5DA51}"/>
          </ac:picMkLst>
        </pc:picChg>
        <pc:picChg chg="add del mod">
          <ac:chgData name="Wang, Alan (ahw9f)" userId="S::ahw9f@virginia.edu::4e89eb0f-2a2f-437e-8bbf-c08a3bb1e14c" providerId="AD" clId="Web-{EDA0C29F-686F-4BAF-988C-DE5B49F5FA68}" dt="2022-06-26T17:07:35.711" v="732"/>
          <ac:picMkLst>
            <pc:docMk/>
            <pc:sldMk cId="3439964753" sldId="300"/>
            <ac:picMk id="6" creationId="{E48B9279-81C1-B6F8-81C2-0776C38AF9E9}"/>
          </ac:picMkLst>
        </pc:picChg>
        <pc:picChg chg="add del mod ord">
          <ac:chgData name="Wang, Alan (ahw9f)" userId="S::ahw9f@virginia.edu::4e89eb0f-2a2f-437e-8bbf-c08a3bb1e14c" providerId="AD" clId="Web-{EDA0C29F-686F-4BAF-988C-DE5B49F5FA68}" dt="2022-06-26T17:10:47.183" v="759"/>
          <ac:picMkLst>
            <pc:docMk/>
            <pc:sldMk cId="3439964753" sldId="300"/>
            <ac:picMk id="7" creationId="{C50E4181-A392-CCAF-30D0-7CDD2284C41C}"/>
          </ac:picMkLst>
        </pc:picChg>
        <pc:picChg chg="add mod ord">
          <ac:chgData name="Wang, Alan (ahw9f)" userId="S::ahw9f@virginia.edu::4e89eb0f-2a2f-437e-8bbf-c08a3bb1e14c" providerId="AD" clId="Web-{EDA0C29F-686F-4BAF-988C-DE5B49F5FA68}" dt="2022-06-26T17:12:09.779" v="772" actId="1076"/>
          <ac:picMkLst>
            <pc:docMk/>
            <pc:sldMk cId="3439964753" sldId="300"/>
            <ac:picMk id="8" creationId="{125EB639-7E24-7DE2-E419-C558B1DA35AB}"/>
          </ac:picMkLst>
        </pc:picChg>
      </pc:sldChg>
      <pc:sldChg chg="addSp delSp modSp add replId">
        <pc:chgData name="Wang, Alan (ahw9f)" userId="S::ahw9f@virginia.edu::4e89eb0f-2a2f-437e-8bbf-c08a3bb1e14c" providerId="AD" clId="Web-{EDA0C29F-686F-4BAF-988C-DE5B49F5FA68}" dt="2022-06-26T17:28:21.393" v="1332" actId="20577"/>
        <pc:sldMkLst>
          <pc:docMk/>
          <pc:sldMk cId="971243465" sldId="301"/>
        </pc:sldMkLst>
        <pc:spChg chg="mod">
          <ac:chgData name="Wang, Alan (ahw9f)" userId="S::ahw9f@virginia.edu::4e89eb0f-2a2f-437e-8bbf-c08a3bb1e14c" providerId="AD" clId="Web-{EDA0C29F-686F-4BAF-988C-DE5B49F5FA68}" dt="2022-06-26T17:28:21.393" v="1332" actId="20577"/>
          <ac:spMkLst>
            <pc:docMk/>
            <pc:sldMk cId="971243465" sldId="301"/>
            <ac:spMk id="2" creationId="{87BBF05F-19EC-6548-850C-952C88A46E0B}"/>
          </ac:spMkLst>
        </pc:spChg>
        <pc:spChg chg="add mod">
          <ac:chgData name="Wang, Alan (ahw9f)" userId="S::ahw9f@virginia.edu::4e89eb0f-2a2f-437e-8bbf-c08a3bb1e14c" providerId="AD" clId="Web-{EDA0C29F-686F-4BAF-988C-DE5B49F5FA68}" dt="2022-06-26T17:14:25.688" v="932" actId="20577"/>
          <ac:spMkLst>
            <pc:docMk/>
            <pc:sldMk cId="971243465" sldId="301"/>
            <ac:spMk id="7" creationId="{86E9F065-AAFE-30B9-C246-5CDFFE3A0C59}"/>
          </ac:spMkLst>
        </pc:spChg>
        <pc:picChg chg="add mod">
          <ac:chgData name="Wang, Alan (ahw9f)" userId="S::ahw9f@virginia.edu::4e89eb0f-2a2f-437e-8bbf-c08a3bb1e14c" providerId="AD" clId="Web-{EDA0C29F-686F-4BAF-988C-DE5B49F5FA68}" dt="2022-06-26T17:09:57.979" v="758" actId="1076"/>
          <ac:picMkLst>
            <pc:docMk/>
            <pc:sldMk cId="971243465" sldId="301"/>
            <ac:picMk id="4" creationId="{470B6EFB-AA76-E996-825E-47A328501224}"/>
          </ac:picMkLst>
        </pc:picChg>
        <pc:picChg chg="del">
          <ac:chgData name="Wang, Alan (ahw9f)" userId="S::ahw9f@virginia.edu::4e89eb0f-2a2f-437e-8bbf-c08a3bb1e14c" providerId="AD" clId="Web-{EDA0C29F-686F-4BAF-988C-DE5B49F5FA68}" dt="2022-06-26T17:07:06.273" v="724"/>
          <ac:picMkLst>
            <pc:docMk/>
            <pc:sldMk cId="971243465" sldId="301"/>
            <ac:picMk id="5" creationId="{9BF7C599-5F4C-726D-D9F1-B4BD7BE5DA51}"/>
          </ac:picMkLst>
        </pc:picChg>
      </pc:sldChg>
      <pc:sldChg chg="addSp delSp modSp add replId">
        <pc:chgData name="Wang, Alan (ahw9f)" userId="S::ahw9f@virginia.edu::4e89eb0f-2a2f-437e-8bbf-c08a3bb1e14c" providerId="AD" clId="Web-{EDA0C29F-686F-4BAF-988C-DE5B49F5FA68}" dt="2022-06-26T17:28:23.549" v="1334" actId="20577"/>
        <pc:sldMkLst>
          <pc:docMk/>
          <pc:sldMk cId="3860097721" sldId="302"/>
        </pc:sldMkLst>
        <pc:spChg chg="mod">
          <ac:chgData name="Wang, Alan (ahw9f)" userId="S::ahw9f@virginia.edu::4e89eb0f-2a2f-437e-8bbf-c08a3bb1e14c" providerId="AD" clId="Web-{EDA0C29F-686F-4BAF-988C-DE5B49F5FA68}" dt="2022-06-26T17:28:23.549" v="1334" actId="20577"/>
          <ac:spMkLst>
            <pc:docMk/>
            <pc:sldMk cId="3860097721" sldId="302"/>
            <ac:spMk id="2" creationId="{87BBF05F-19EC-6548-850C-952C88A46E0B}"/>
          </ac:spMkLst>
        </pc:spChg>
        <pc:spChg chg="add mod">
          <ac:chgData name="Wang, Alan (ahw9f)" userId="S::ahw9f@virginia.edu::4e89eb0f-2a2f-437e-8bbf-c08a3bb1e14c" providerId="AD" clId="Web-{EDA0C29F-686F-4BAF-988C-DE5B49F5FA68}" dt="2022-06-26T17:15:08.611" v="967" actId="20577"/>
          <ac:spMkLst>
            <pc:docMk/>
            <pc:sldMk cId="3860097721" sldId="302"/>
            <ac:spMk id="7" creationId="{B4AB7BAC-0C13-F3C2-A04F-6C9E68B7FEF8}"/>
          </ac:spMkLst>
        </pc:spChg>
        <pc:picChg chg="del">
          <ac:chgData name="Wang, Alan (ahw9f)" userId="S::ahw9f@virginia.edu::4e89eb0f-2a2f-437e-8bbf-c08a3bb1e14c" providerId="AD" clId="Web-{EDA0C29F-686F-4BAF-988C-DE5B49F5FA68}" dt="2022-06-26T17:07:49.758" v="737"/>
          <ac:picMkLst>
            <pc:docMk/>
            <pc:sldMk cId="3860097721" sldId="302"/>
            <ac:picMk id="4" creationId="{470B6EFB-AA76-E996-825E-47A328501224}"/>
          </ac:picMkLst>
        </pc:picChg>
        <pc:picChg chg="add mod ord">
          <ac:chgData name="Wang, Alan (ahw9f)" userId="S::ahw9f@virginia.edu::4e89eb0f-2a2f-437e-8bbf-c08a3bb1e14c" providerId="AD" clId="Web-{EDA0C29F-686F-4BAF-988C-DE5B49F5FA68}" dt="2022-06-26T17:12:30.826" v="776"/>
          <ac:picMkLst>
            <pc:docMk/>
            <pc:sldMk cId="3860097721" sldId="302"/>
            <ac:picMk id="5" creationId="{DDD1EF12-6433-9D6C-C189-E93A8406B2F0}"/>
          </ac:picMkLst>
        </pc:picChg>
      </pc:sldChg>
      <pc:sldChg chg="addSp delSp modSp add replId">
        <pc:chgData name="Wang, Alan (ahw9f)" userId="S::ahw9f@virginia.edu::4e89eb0f-2a2f-437e-8bbf-c08a3bb1e14c" providerId="AD" clId="Web-{EDA0C29F-686F-4BAF-988C-DE5B49F5FA68}" dt="2022-06-26T17:28:28.456" v="1337" actId="20577"/>
        <pc:sldMkLst>
          <pc:docMk/>
          <pc:sldMk cId="1091208373" sldId="303"/>
        </pc:sldMkLst>
        <pc:spChg chg="mod">
          <ac:chgData name="Wang, Alan (ahw9f)" userId="S::ahw9f@virginia.edu::4e89eb0f-2a2f-437e-8bbf-c08a3bb1e14c" providerId="AD" clId="Web-{EDA0C29F-686F-4BAF-988C-DE5B49F5FA68}" dt="2022-06-26T17:28:28.456" v="1337" actId="20577"/>
          <ac:spMkLst>
            <pc:docMk/>
            <pc:sldMk cId="1091208373" sldId="303"/>
            <ac:spMk id="2" creationId="{87BBF05F-19EC-6548-850C-952C88A46E0B}"/>
          </ac:spMkLst>
        </pc:spChg>
        <pc:spChg chg="add mod">
          <ac:chgData name="Wang, Alan (ahw9f)" userId="S::ahw9f@virginia.edu::4e89eb0f-2a2f-437e-8bbf-c08a3bb1e14c" providerId="AD" clId="Web-{EDA0C29F-686F-4BAF-988C-DE5B49F5FA68}" dt="2022-06-26T17:19:50.867" v="1202" actId="20577"/>
          <ac:spMkLst>
            <pc:docMk/>
            <pc:sldMk cId="1091208373" sldId="303"/>
            <ac:spMk id="5" creationId="{0D80CD22-7CBE-0C19-1C4B-DC2F2FDC3A96}"/>
          </ac:spMkLst>
        </pc:spChg>
        <pc:spChg chg="add mod">
          <ac:chgData name="Wang, Alan (ahw9f)" userId="S::ahw9f@virginia.edu::4e89eb0f-2a2f-437e-8bbf-c08a3bb1e14c" providerId="AD" clId="Web-{EDA0C29F-686F-4BAF-988C-DE5B49F5FA68}" dt="2022-06-26T17:21:05.259" v="1221" actId="1076"/>
          <ac:spMkLst>
            <pc:docMk/>
            <pc:sldMk cId="1091208373" sldId="303"/>
            <ac:spMk id="8" creationId="{35C911BC-4680-CD0B-F5DC-67C4C2BEEA0E}"/>
          </ac:spMkLst>
        </pc:spChg>
        <pc:spChg chg="add mod">
          <ac:chgData name="Wang, Alan (ahw9f)" userId="S::ahw9f@virginia.edu::4e89eb0f-2a2f-437e-8bbf-c08a3bb1e14c" providerId="AD" clId="Web-{EDA0C29F-686F-4BAF-988C-DE5B49F5FA68}" dt="2022-06-26T17:21:24.525" v="1238" actId="20577"/>
          <ac:spMkLst>
            <pc:docMk/>
            <pc:sldMk cId="1091208373" sldId="303"/>
            <ac:spMk id="10" creationId="{06E6CF89-A2D9-69D1-7542-4959BFDDED51}"/>
          </ac:spMkLst>
        </pc:spChg>
        <pc:picChg chg="add mod">
          <ac:chgData name="Wang, Alan (ahw9f)" userId="S::ahw9f@virginia.edu::4e89eb0f-2a2f-437e-8bbf-c08a3bb1e14c" providerId="AD" clId="Web-{EDA0C29F-686F-4BAF-988C-DE5B49F5FA68}" dt="2022-06-26T17:21:19.915" v="1226" actId="1076"/>
          <ac:picMkLst>
            <pc:docMk/>
            <pc:sldMk cId="1091208373" sldId="303"/>
            <ac:picMk id="6" creationId="{206BD0CB-11D9-4715-7ECB-BB05F10A0189}"/>
          </ac:picMkLst>
        </pc:picChg>
        <pc:picChg chg="add mod">
          <ac:chgData name="Wang, Alan (ahw9f)" userId="S::ahw9f@virginia.edu::4e89eb0f-2a2f-437e-8bbf-c08a3bb1e14c" providerId="AD" clId="Web-{EDA0C29F-686F-4BAF-988C-DE5B49F5FA68}" dt="2022-06-26T17:21:05.243" v="1220" actId="1076"/>
          <ac:picMkLst>
            <pc:docMk/>
            <pc:sldMk cId="1091208373" sldId="303"/>
            <ac:picMk id="7" creationId="{E4710CBD-6FD8-868A-739D-C106024CF233}"/>
          </ac:picMkLst>
        </pc:picChg>
        <pc:picChg chg="del">
          <ac:chgData name="Wang, Alan (ahw9f)" userId="S::ahw9f@virginia.edu::4e89eb0f-2a2f-437e-8bbf-c08a3bb1e14c" providerId="AD" clId="Web-{EDA0C29F-686F-4BAF-988C-DE5B49F5FA68}" dt="2022-06-26T17:15:56.940" v="973"/>
          <ac:picMkLst>
            <pc:docMk/>
            <pc:sldMk cId="1091208373" sldId="303"/>
            <ac:picMk id="9" creationId="{2AB0E870-70B2-14A0-D511-F93759BFCD21}"/>
          </ac:picMkLst>
        </pc:picChg>
      </pc:sldChg>
    </pc:docChg>
  </pc:docChgLst>
  <pc:docChgLst>
    <pc:chgData name="Wang, Alan (ahw9f)" userId="S::ahw9f@virginia.edu::4e89eb0f-2a2f-437e-8bbf-c08a3bb1e14c" providerId="AD" clId="Web-{5F5747B4-A9C3-B92E-27CD-43FBD059C71E}"/>
    <pc:docChg chg="modSld">
      <pc:chgData name="Wang, Alan (ahw9f)" userId="S::ahw9f@virginia.edu::4e89eb0f-2a2f-437e-8bbf-c08a3bb1e14c" providerId="AD" clId="Web-{5F5747B4-A9C3-B92E-27CD-43FBD059C71E}" dt="2022-06-27T00:56:36.684" v="483" actId="20577"/>
      <pc:docMkLst>
        <pc:docMk/>
      </pc:docMkLst>
      <pc:sldChg chg="addSp modSp">
        <pc:chgData name="Wang, Alan (ahw9f)" userId="S::ahw9f@virginia.edu::4e89eb0f-2a2f-437e-8bbf-c08a3bb1e14c" providerId="AD" clId="Web-{5F5747B4-A9C3-B92E-27CD-43FBD059C71E}" dt="2022-06-27T00:56:00.338" v="479"/>
        <pc:sldMkLst>
          <pc:docMk/>
          <pc:sldMk cId="775557165" sldId="280"/>
        </pc:sldMkLst>
        <pc:spChg chg="mod">
          <ac:chgData name="Wang, Alan (ahw9f)" userId="S::ahw9f@virginia.edu::4e89eb0f-2a2f-437e-8bbf-c08a3bb1e14c" providerId="AD" clId="Web-{5F5747B4-A9C3-B92E-27CD-43FBD059C71E}" dt="2022-06-27T00:53:39.266" v="382" actId="1076"/>
          <ac:spMkLst>
            <pc:docMk/>
            <pc:sldMk cId="775557165" sldId="280"/>
            <ac:spMk id="4" creationId="{EDA92727-DB38-D1E4-3857-8DEAB1765F5C}"/>
          </ac:spMkLst>
        </pc:spChg>
        <pc:spChg chg="add mod">
          <ac:chgData name="Wang, Alan (ahw9f)" userId="S::ahw9f@virginia.edu::4e89eb0f-2a2f-437e-8bbf-c08a3bb1e14c" providerId="AD" clId="Web-{5F5747B4-A9C3-B92E-27CD-43FBD059C71E}" dt="2022-06-27T00:55:50.619" v="477" actId="1076"/>
          <ac:spMkLst>
            <pc:docMk/>
            <pc:sldMk cId="775557165" sldId="280"/>
            <ac:spMk id="6" creationId="{BB20D25C-3A06-125D-4FEE-3A3E1DB9246A}"/>
          </ac:spMkLst>
        </pc:spChg>
        <pc:spChg chg="add mod">
          <ac:chgData name="Wang, Alan (ahw9f)" userId="S::ahw9f@virginia.edu::4e89eb0f-2a2f-437e-8bbf-c08a3bb1e14c" providerId="AD" clId="Web-{5F5747B4-A9C3-B92E-27CD-43FBD059C71E}" dt="2022-06-27T00:55:52.712" v="478" actId="1076"/>
          <ac:spMkLst>
            <pc:docMk/>
            <pc:sldMk cId="775557165" sldId="280"/>
            <ac:spMk id="7" creationId="{F5248E89-5F78-CC89-3041-FF69F912554F}"/>
          </ac:spMkLst>
        </pc:spChg>
        <pc:spChg chg="add">
          <ac:chgData name="Wang, Alan (ahw9f)" userId="S::ahw9f@virginia.edu::4e89eb0f-2a2f-437e-8bbf-c08a3bb1e14c" providerId="AD" clId="Web-{5F5747B4-A9C3-B92E-27CD-43FBD059C71E}" dt="2022-06-27T00:56:00.338" v="479"/>
          <ac:spMkLst>
            <pc:docMk/>
            <pc:sldMk cId="775557165" sldId="280"/>
            <ac:spMk id="8" creationId="{95956EC8-1BCC-0288-4962-7432701E1F49}"/>
          </ac:spMkLst>
        </pc:spChg>
        <pc:picChg chg="mod modCrop">
          <ac:chgData name="Wang, Alan (ahw9f)" userId="S::ahw9f@virginia.edu::4e89eb0f-2a2f-437e-8bbf-c08a3bb1e14c" providerId="AD" clId="Web-{5F5747B4-A9C3-B92E-27CD-43FBD059C71E}" dt="2022-06-27T00:55:38.305" v="475" actId="1076"/>
          <ac:picMkLst>
            <pc:docMk/>
            <pc:sldMk cId="775557165" sldId="280"/>
            <ac:picMk id="13" creationId="{6D5AF7A7-6587-EF1E-8104-0B80AB2FCE45}"/>
          </ac:picMkLst>
        </pc:picChg>
        <pc:picChg chg="mod">
          <ac:chgData name="Wang, Alan (ahw9f)" userId="S::ahw9f@virginia.edu::4e89eb0f-2a2f-437e-8bbf-c08a3bb1e14c" providerId="AD" clId="Web-{5F5747B4-A9C3-B92E-27CD-43FBD059C71E}" dt="2022-06-27T00:55:38.321" v="476" actId="1076"/>
          <ac:picMkLst>
            <pc:docMk/>
            <pc:sldMk cId="775557165" sldId="280"/>
            <ac:picMk id="14" creationId="{2CB9D7DE-BEB9-638D-64A4-B2CA9B69A068}"/>
          </ac:picMkLst>
        </pc:picChg>
      </pc:sldChg>
      <pc:sldChg chg="modSp modNotes">
        <pc:chgData name="Wang, Alan (ahw9f)" userId="S::ahw9f@virginia.edu::4e89eb0f-2a2f-437e-8bbf-c08a3bb1e14c" providerId="AD" clId="Web-{5F5747B4-A9C3-B92E-27CD-43FBD059C71E}" dt="2022-06-27T00:46:27.847" v="348" actId="20577"/>
        <pc:sldMkLst>
          <pc:docMk/>
          <pc:sldMk cId="3057193679" sldId="294"/>
        </pc:sldMkLst>
        <pc:spChg chg="mod">
          <ac:chgData name="Wang, Alan (ahw9f)" userId="S::ahw9f@virginia.edu::4e89eb0f-2a2f-437e-8bbf-c08a3bb1e14c" providerId="AD" clId="Web-{5F5747B4-A9C3-B92E-27CD-43FBD059C71E}" dt="2022-06-27T00:46:27.847" v="348" actId="20577"/>
          <ac:spMkLst>
            <pc:docMk/>
            <pc:sldMk cId="3057193679" sldId="294"/>
            <ac:spMk id="8" creationId="{D51380DC-2B1D-E39E-415E-C5D9E8A637B7}"/>
          </ac:spMkLst>
        </pc:spChg>
      </pc:sldChg>
      <pc:sldChg chg="modSp modCm">
        <pc:chgData name="Wang, Alan (ahw9f)" userId="S::ahw9f@virginia.edu::4e89eb0f-2a2f-437e-8bbf-c08a3bb1e14c" providerId="AD" clId="Web-{5F5747B4-A9C3-B92E-27CD-43FBD059C71E}" dt="2022-06-27T00:56:36.684" v="483" actId="20577"/>
        <pc:sldMkLst>
          <pc:docMk/>
          <pc:sldMk cId="2642871286" sldId="306"/>
        </pc:sldMkLst>
        <pc:spChg chg="mod">
          <ac:chgData name="Wang, Alan (ahw9f)" userId="S::ahw9f@virginia.edu::4e89eb0f-2a2f-437e-8bbf-c08a3bb1e14c" providerId="AD" clId="Web-{5F5747B4-A9C3-B92E-27CD-43FBD059C71E}" dt="2022-06-27T00:56:36.684" v="483" actId="20577"/>
          <ac:spMkLst>
            <pc:docMk/>
            <pc:sldMk cId="2642871286" sldId="306"/>
            <ac:spMk id="5" creationId="{0D80CD22-7CBE-0C19-1C4B-DC2F2FDC3A96}"/>
          </ac:spMkLst>
        </pc:spChg>
      </pc:sldChg>
    </pc:docChg>
  </pc:docChgLst>
  <pc:docChgLst>
    <pc:chgData name="Govindasamy Shanmuga Sundaram, Kishorekarthick (wuc9jr)" userId="S::wuc9jr@virginia.edu::abf26169-4476-45e5-88b4-5a4069f41d9e" providerId="AD" clId="Web-{9F4C1112-1210-4721-AE33-6CB02288F000}"/>
    <pc:docChg chg="addSld delSld modSld sldOrd">
      <pc:chgData name="Govindasamy Shanmuga Sundaram, Kishorekarthick (wuc9jr)" userId="S::wuc9jr@virginia.edu::abf26169-4476-45e5-88b4-5a4069f41d9e" providerId="AD" clId="Web-{9F4C1112-1210-4721-AE33-6CB02288F000}" dt="2022-06-26T22:55:46.751" v="267" actId="20577"/>
      <pc:docMkLst>
        <pc:docMk/>
      </pc:docMkLst>
      <pc:sldChg chg="modSp">
        <pc:chgData name="Govindasamy Shanmuga Sundaram, Kishorekarthick (wuc9jr)" userId="S::wuc9jr@virginia.edu::abf26169-4476-45e5-88b4-5a4069f41d9e" providerId="AD" clId="Web-{9F4C1112-1210-4721-AE33-6CB02288F000}" dt="2022-06-26T22:55:33.547" v="265" actId="14100"/>
        <pc:sldMkLst>
          <pc:docMk/>
          <pc:sldMk cId="1567773557" sldId="293"/>
        </pc:sldMkLst>
        <pc:spChg chg="mod">
          <ac:chgData name="Govindasamy Shanmuga Sundaram, Kishorekarthick (wuc9jr)" userId="S::wuc9jr@virginia.edu::abf26169-4476-45e5-88b4-5a4069f41d9e" providerId="AD" clId="Web-{9F4C1112-1210-4721-AE33-6CB02288F000}" dt="2022-06-26T22:55:33.547" v="265" actId="14100"/>
          <ac:spMkLst>
            <pc:docMk/>
            <pc:sldMk cId="1567773557" sldId="293"/>
            <ac:spMk id="4" creationId="{33D3D334-1E39-3A1A-1082-807359913B3A}"/>
          </ac:spMkLst>
        </pc:spChg>
      </pc:sldChg>
      <pc:sldChg chg="addSp modSp new ord">
        <pc:chgData name="Govindasamy Shanmuga Sundaram, Kishorekarthick (wuc9jr)" userId="S::wuc9jr@virginia.edu::abf26169-4476-45e5-88b4-5a4069f41d9e" providerId="AD" clId="Web-{9F4C1112-1210-4721-AE33-6CB02288F000}" dt="2022-06-26T22:55:46.751" v="267" actId="20577"/>
        <pc:sldMkLst>
          <pc:docMk/>
          <pc:sldMk cId="324775129" sldId="304"/>
        </pc:sldMkLst>
        <pc:spChg chg="mod">
          <ac:chgData name="Govindasamy Shanmuga Sundaram, Kishorekarthick (wuc9jr)" userId="S::wuc9jr@virginia.edu::abf26169-4476-45e5-88b4-5a4069f41d9e" providerId="AD" clId="Web-{9F4C1112-1210-4721-AE33-6CB02288F000}" dt="2022-06-26T22:40:57.298" v="15" actId="20577"/>
          <ac:spMkLst>
            <pc:docMk/>
            <pc:sldMk cId="324775129" sldId="304"/>
            <ac:spMk id="2" creationId="{2D97E401-1982-9EB6-01F5-3B5DD12ADD91}"/>
          </ac:spMkLst>
        </pc:spChg>
        <pc:spChg chg="mod">
          <ac:chgData name="Govindasamy Shanmuga Sundaram, Kishorekarthick (wuc9jr)" userId="S::wuc9jr@virginia.edu::abf26169-4476-45e5-88b4-5a4069f41d9e" providerId="AD" clId="Web-{9F4C1112-1210-4721-AE33-6CB02288F000}" dt="2022-06-26T22:42:25.457" v="42" actId="20577"/>
          <ac:spMkLst>
            <pc:docMk/>
            <pc:sldMk cId="324775129" sldId="304"/>
            <ac:spMk id="3" creationId="{B5B3E93B-7F9A-EC18-E3E0-14A2019CD720}"/>
          </ac:spMkLst>
        </pc:spChg>
        <pc:spChg chg="mod">
          <ac:chgData name="Govindasamy Shanmuga Sundaram, Kishorekarthick (wuc9jr)" userId="S::wuc9jr@virginia.edu::abf26169-4476-45e5-88b4-5a4069f41d9e" providerId="AD" clId="Web-{9F4C1112-1210-4721-AE33-6CB02288F000}" dt="2022-06-26T22:55:46.751" v="267" actId="20577"/>
          <ac:spMkLst>
            <pc:docMk/>
            <pc:sldMk cId="324775129" sldId="304"/>
            <ac:spMk id="4" creationId="{1A33F375-C492-E9DD-17FC-F45747036AE9}"/>
          </ac:spMkLst>
        </pc:spChg>
        <pc:spChg chg="add mod">
          <ac:chgData name="Govindasamy Shanmuga Sundaram, Kishorekarthick (wuc9jr)" userId="S::wuc9jr@virginia.edu::abf26169-4476-45e5-88b4-5a4069f41d9e" providerId="AD" clId="Web-{9F4C1112-1210-4721-AE33-6CB02288F000}" dt="2022-06-26T22:46:20.887" v="133" actId="20577"/>
          <ac:spMkLst>
            <pc:docMk/>
            <pc:sldMk cId="324775129" sldId="304"/>
            <ac:spMk id="5" creationId="{B47D1990-77CA-2987-F3ED-099C7E3A3C08}"/>
          </ac:spMkLst>
        </pc:spChg>
        <pc:spChg chg="add mod">
          <ac:chgData name="Govindasamy Shanmuga Sundaram, Kishorekarthick (wuc9jr)" userId="S::wuc9jr@virginia.edu::abf26169-4476-45e5-88b4-5a4069f41d9e" providerId="AD" clId="Web-{9F4C1112-1210-4721-AE33-6CB02288F000}" dt="2022-06-26T22:44:59.197" v="105" actId="20577"/>
          <ac:spMkLst>
            <pc:docMk/>
            <pc:sldMk cId="324775129" sldId="304"/>
            <ac:spMk id="6" creationId="{078ED4C2-CC51-905D-9FB9-E313D7D12ACC}"/>
          </ac:spMkLst>
        </pc:spChg>
        <pc:spChg chg="add mod">
          <ac:chgData name="Govindasamy Shanmuga Sundaram, Kishorekarthick (wuc9jr)" userId="S::wuc9jr@virginia.edu::abf26169-4476-45e5-88b4-5a4069f41d9e" providerId="AD" clId="Web-{9F4C1112-1210-4721-AE33-6CB02288F000}" dt="2022-06-26T22:49:14.393" v="166" actId="14100"/>
          <ac:spMkLst>
            <pc:docMk/>
            <pc:sldMk cId="324775129" sldId="304"/>
            <ac:spMk id="7" creationId="{3BF72230-C72C-C5C1-E225-97B75AEC04CE}"/>
          </ac:spMkLst>
        </pc:spChg>
        <pc:spChg chg="add mod">
          <ac:chgData name="Govindasamy Shanmuga Sundaram, Kishorekarthick (wuc9jr)" userId="S::wuc9jr@virginia.edu::abf26169-4476-45e5-88b4-5a4069f41d9e" providerId="AD" clId="Web-{9F4C1112-1210-4721-AE33-6CB02288F000}" dt="2022-06-26T22:48:55.471" v="159" actId="14100"/>
          <ac:spMkLst>
            <pc:docMk/>
            <pc:sldMk cId="324775129" sldId="304"/>
            <ac:spMk id="8" creationId="{4E78E300-58D5-02B9-8623-67FBBB26BB4E}"/>
          </ac:spMkLst>
        </pc:spChg>
      </pc:sldChg>
      <pc:sldChg chg="new del">
        <pc:chgData name="Govindasamy Shanmuga Sundaram, Kishorekarthick (wuc9jr)" userId="S::wuc9jr@virginia.edu::abf26169-4476-45e5-88b4-5a4069f41d9e" providerId="AD" clId="Web-{9F4C1112-1210-4721-AE33-6CB02288F000}" dt="2022-06-26T22:39:24.154" v="1"/>
        <pc:sldMkLst>
          <pc:docMk/>
          <pc:sldMk cId="3836596080" sldId="304"/>
        </pc:sldMkLst>
      </pc:sldChg>
      <pc:sldChg chg="new del">
        <pc:chgData name="Govindasamy Shanmuga Sundaram, Kishorekarthick (wuc9jr)" userId="S::wuc9jr@virginia.edu::abf26169-4476-45e5-88b4-5a4069f41d9e" providerId="AD" clId="Web-{9F4C1112-1210-4721-AE33-6CB02288F000}" dt="2022-06-26T22:50:16.333" v="168"/>
        <pc:sldMkLst>
          <pc:docMk/>
          <pc:sldMk cId="384396829" sldId="305"/>
        </pc:sldMkLst>
      </pc:sldChg>
      <pc:sldChg chg="addSp modSp new">
        <pc:chgData name="Govindasamy Shanmuga Sundaram, Kishorekarthick (wuc9jr)" userId="S::wuc9jr@virginia.edu::abf26169-4476-45e5-88b4-5a4069f41d9e" providerId="AD" clId="Web-{9F4C1112-1210-4721-AE33-6CB02288F000}" dt="2022-06-26T22:54:07.622" v="232" actId="14100"/>
        <pc:sldMkLst>
          <pc:docMk/>
          <pc:sldMk cId="3954459388" sldId="305"/>
        </pc:sldMkLst>
        <pc:spChg chg="mod">
          <ac:chgData name="Govindasamy Shanmuga Sundaram, Kishorekarthick (wuc9jr)" userId="S::wuc9jr@virginia.edu::abf26169-4476-45e5-88b4-5a4069f41d9e" providerId="AD" clId="Web-{9F4C1112-1210-4721-AE33-6CB02288F000}" dt="2022-06-26T22:53:07.339" v="193" actId="20577"/>
          <ac:spMkLst>
            <pc:docMk/>
            <pc:sldMk cId="3954459388" sldId="305"/>
            <ac:spMk id="2" creationId="{CC823852-F7EC-C308-347A-3987E249F43D}"/>
          </ac:spMkLst>
        </pc:spChg>
        <pc:spChg chg="mod">
          <ac:chgData name="Govindasamy Shanmuga Sundaram, Kishorekarthick (wuc9jr)" userId="S::wuc9jr@virginia.edu::abf26169-4476-45e5-88b4-5a4069f41d9e" providerId="AD" clId="Web-{9F4C1112-1210-4721-AE33-6CB02288F000}" dt="2022-06-26T22:53:52.372" v="228" actId="20577"/>
          <ac:spMkLst>
            <pc:docMk/>
            <pc:sldMk cId="3954459388" sldId="305"/>
            <ac:spMk id="3" creationId="{B58B8A9F-4C4B-432F-83EA-7142FCC6D9DC}"/>
          </ac:spMkLst>
        </pc:spChg>
        <pc:picChg chg="add mod">
          <ac:chgData name="Govindasamy Shanmuga Sundaram, Kishorekarthick (wuc9jr)" userId="S::wuc9jr@virginia.edu::abf26169-4476-45e5-88b4-5a4069f41d9e" providerId="AD" clId="Web-{9F4C1112-1210-4721-AE33-6CB02288F000}" dt="2022-06-26T22:54:07.622" v="232" actId="14100"/>
          <ac:picMkLst>
            <pc:docMk/>
            <pc:sldMk cId="3954459388" sldId="305"/>
            <ac:picMk id="5" creationId="{C223830F-5D60-4088-63AC-AF07B6DE576F}"/>
          </ac:picMkLst>
        </pc:picChg>
      </pc:sldChg>
    </pc:docChg>
  </pc:docChgLst>
  <pc:docChgLst>
    <pc:chgData name="Schroeder, Joanna (js2mr)" userId="37185e52-d383-4667-9259-a6e2f2b5aa5b" providerId="ADAL" clId="{17175E2E-66B2-C642-A8A3-6B86C39A986E}"/>
    <pc:docChg chg="">
      <pc:chgData name="Schroeder, Joanna (js2mr)" userId="37185e52-d383-4667-9259-a6e2f2b5aa5b" providerId="ADAL" clId="{17175E2E-66B2-C642-A8A3-6B86C39A986E}" dt="2022-06-26T18:29:21.277" v="11"/>
      <pc:docMkLst>
        <pc:docMk/>
      </pc:docMkLst>
      <pc:sldChg chg="addCm">
        <pc:chgData name="Schroeder, Joanna (js2mr)" userId="37185e52-d383-4667-9259-a6e2f2b5aa5b" providerId="ADAL" clId="{17175E2E-66B2-C642-A8A3-6B86C39A986E}" dt="2022-06-26T18:16:32.727" v="0"/>
        <pc:sldMkLst>
          <pc:docMk/>
          <pc:sldMk cId="3377544854" sldId="258"/>
        </pc:sldMkLst>
      </pc:sldChg>
      <pc:sldChg chg="addCm">
        <pc:chgData name="Schroeder, Joanna (js2mr)" userId="37185e52-d383-4667-9259-a6e2f2b5aa5b" providerId="ADAL" clId="{17175E2E-66B2-C642-A8A3-6B86C39A986E}" dt="2022-06-26T18:17:44.826" v="2"/>
        <pc:sldMkLst>
          <pc:docMk/>
          <pc:sldMk cId="840954717" sldId="263"/>
        </pc:sldMkLst>
      </pc:sldChg>
      <pc:sldChg chg="addCm">
        <pc:chgData name="Schroeder, Joanna (js2mr)" userId="37185e52-d383-4667-9259-a6e2f2b5aa5b" providerId="ADAL" clId="{17175E2E-66B2-C642-A8A3-6B86C39A986E}" dt="2022-06-26T18:24:01.346" v="8"/>
        <pc:sldMkLst>
          <pc:docMk/>
          <pc:sldMk cId="392000203" sldId="269"/>
        </pc:sldMkLst>
      </pc:sldChg>
      <pc:sldChg chg="addCm">
        <pc:chgData name="Schroeder, Joanna (js2mr)" userId="37185e52-d383-4667-9259-a6e2f2b5aa5b" providerId="ADAL" clId="{17175E2E-66B2-C642-A8A3-6B86C39A986E}" dt="2022-06-26T18:28:35.513" v="10"/>
        <pc:sldMkLst>
          <pc:docMk/>
          <pc:sldMk cId="775557165" sldId="280"/>
        </pc:sldMkLst>
      </pc:sldChg>
      <pc:sldChg chg="addCm modCm">
        <pc:chgData name="Schroeder, Joanna (js2mr)" userId="37185e52-d383-4667-9259-a6e2f2b5aa5b" providerId="ADAL" clId="{17175E2E-66B2-C642-A8A3-6B86C39A986E}" dt="2022-06-26T18:22:32.574" v="6"/>
        <pc:sldMkLst>
          <pc:docMk/>
          <pc:sldMk cId="3957146047" sldId="288"/>
        </pc:sldMkLst>
      </pc:sldChg>
      <pc:sldChg chg="addCm">
        <pc:chgData name="Schroeder, Joanna (js2mr)" userId="37185e52-d383-4667-9259-a6e2f2b5aa5b" providerId="ADAL" clId="{17175E2E-66B2-C642-A8A3-6B86C39A986E}" dt="2022-06-26T18:20:24.544" v="4"/>
        <pc:sldMkLst>
          <pc:docMk/>
          <pc:sldMk cId="1567773557" sldId="293"/>
        </pc:sldMkLst>
      </pc:sldChg>
      <pc:sldChg chg="addCm">
        <pc:chgData name="Schroeder, Joanna (js2mr)" userId="37185e52-d383-4667-9259-a6e2f2b5aa5b" providerId="ADAL" clId="{17175E2E-66B2-C642-A8A3-6B86C39A986E}" dt="2022-06-26T18:26:30.570" v="9"/>
        <pc:sldMkLst>
          <pc:docMk/>
          <pc:sldMk cId="3057193679" sldId="294"/>
        </pc:sldMkLst>
      </pc:sldChg>
      <pc:sldChg chg="addCm">
        <pc:chgData name="Schroeder, Joanna (js2mr)" userId="37185e52-d383-4667-9259-a6e2f2b5aa5b" providerId="ADAL" clId="{17175E2E-66B2-C642-A8A3-6B86C39A986E}" dt="2022-06-26T18:29:21.277" v="11"/>
        <pc:sldMkLst>
          <pc:docMk/>
          <pc:sldMk cId="1091208373" sldId="303"/>
        </pc:sldMkLst>
      </pc:sldChg>
    </pc:docChg>
  </pc:docChgLst>
  <pc:docChgLst>
    <pc:chgData name="Wang, Alan (ahw9f)" userId="S::ahw9f@virginia.edu::4e89eb0f-2a2f-437e-8bbf-c08a3bb1e14c" providerId="AD" clId="Web-{4F2964FD-250C-05C8-2ABF-01BAEDDDBDC5}"/>
    <pc:docChg chg="addSld delSld modSld">
      <pc:chgData name="Wang, Alan (ahw9f)" userId="S::ahw9f@virginia.edu::4e89eb0f-2a2f-437e-8bbf-c08a3bb1e14c" providerId="AD" clId="Web-{4F2964FD-250C-05C8-2ABF-01BAEDDDBDC5}" dt="2022-06-24T13:17:57.083" v="10" actId="1076"/>
      <pc:docMkLst>
        <pc:docMk/>
      </pc:docMkLst>
      <pc:sldChg chg="addSp delSp modSp">
        <pc:chgData name="Wang, Alan (ahw9f)" userId="S::ahw9f@virginia.edu::4e89eb0f-2a2f-437e-8bbf-c08a3bb1e14c" providerId="AD" clId="Web-{4F2964FD-250C-05C8-2ABF-01BAEDDDBDC5}" dt="2022-06-24T13:17:57.083" v="10" actId="1076"/>
        <pc:sldMkLst>
          <pc:docMk/>
          <pc:sldMk cId="205244652" sldId="286"/>
        </pc:sldMkLst>
        <pc:grpChg chg="add mod">
          <ac:chgData name="Wang, Alan (ahw9f)" userId="S::ahw9f@virginia.edu::4e89eb0f-2a2f-437e-8bbf-c08a3bb1e14c" providerId="AD" clId="Web-{4F2964FD-250C-05C8-2ABF-01BAEDDDBDC5}" dt="2022-06-24T13:17:57.083" v="10" actId="1076"/>
          <ac:grpSpMkLst>
            <pc:docMk/>
            <pc:sldMk cId="205244652" sldId="286"/>
            <ac:grpSpMk id="7" creationId="{9C4C8113-E678-F827-3D4A-A0A80A93B605}"/>
          </ac:grpSpMkLst>
        </pc:grpChg>
        <pc:picChg chg="del">
          <ac:chgData name="Wang, Alan (ahw9f)" userId="S::ahw9f@virginia.edu::4e89eb0f-2a2f-437e-8bbf-c08a3bb1e14c" providerId="AD" clId="Web-{4F2964FD-250C-05C8-2ABF-01BAEDDDBDC5}" dt="2022-06-24T13:16:28.377" v="3"/>
          <ac:picMkLst>
            <pc:docMk/>
            <pc:sldMk cId="205244652" sldId="286"/>
            <ac:picMk id="4" creationId="{D52A6960-F2BF-B23B-CDE8-6A5E81A3D7F7}"/>
          </ac:picMkLst>
        </pc:picChg>
        <pc:picChg chg="add mod">
          <ac:chgData name="Wang, Alan (ahw9f)" userId="S::ahw9f@virginia.edu::4e89eb0f-2a2f-437e-8bbf-c08a3bb1e14c" providerId="AD" clId="Web-{4F2964FD-250C-05C8-2ABF-01BAEDDDBDC5}" dt="2022-06-24T13:17:40.879" v="8" actId="1076"/>
          <ac:picMkLst>
            <pc:docMk/>
            <pc:sldMk cId="205244652" sldId="286"/>
            <ac:picMk id="5" creationId="{2F1B990A-6A9B-64EC-8719-C756BDEC26C8}"/>
          </ac:picMkLst>
        </pc:picChg>
        <pc:picChg chg="add mod">
          <ac:chgData name="Wang, Alan (ahw9f)" userId="S::ahw9f@virginia.edu::4e89eb0f-2a2f-437e-8bbf-c08a3bb1e14c" providerId="AD" clId="Web-{4F2964FD-250C-05C8-2ABF-01BAEDDDBDC5}" dt="2022-06-24T13:17:38.254" v="7" actId="1076"/>
          <ac:picMkLst>
            <pc:docMk/>
            <pc:sldMk cId="205244652" sldId="286"/>
            <ac:picMk id="6" creationId="{83EF5929-0C1E-0471-4763-2772B21CB103}"/>
          </ac:picMkLst>
        </pc:picChg>
      </pc:sldChg>
      <pc:sldChg chg="new del">
        <pc:chgData name="Wang, Alan (ahw9f)" userId="S::ahw9f@virginia.edu::4e89eb0f-2a2f-437e-8bbf-c08a3bb1e14c" providerId="AD" clId="Web-{4F2964FD-250C-05C8-2ABF-01BAEDDDBDC5}" dt="2022-06-24T13:16:24.736" v="2"/>
        <pc:sldMkLst>
          <pc:docMk/>
          <pc:sldMk cId="1804825738" sldId="290"/>
        </pc:sldMkLst>
      </pc:sldChg>
      <pc:sldChg chg="add replId">
        <pc:chgData name="Wang, Alan (ahw9f)" userId="S::ahw9f@virginia.edu::4e89eb0f-2a2f-437e-8bbf-c08a3bb1e14c" providerId="AD" clId="Web-{4F2964FD-250C-05C8-2ABF-01BAEDDDBDC5}" dt="2022-06-24T13:16:23.236" v="1"/>
        <pc:sldMkLst>
          <pc:docMk/>
          <pc:sldMk cId="2083541692" sldId="291"/>
        </pc:sldMkLst>
      </pc:sldChg>
    </pc:docChg>
  </pc:docChgLst>
  <pc:docChgLst>
    <pc:chgData name="Cates, Donovan Charles (dcc7ffm)" userId="S::dcc7ffm@virginia.edu::abd4fde6-720c-4b0c-b9e3-7ae669d32c20" providerId="AD" clId="Web-{C82879AE-2335-41C7-8475-81DB7C8014C3}"/>
    <pc:docChg chg="addSld delSld sldOrd addMainMaster modMainMaster">
      <pc:chgData name="Cates, Donovan Charles (dcc7ffm)" userId="S::dcc7ffm@virginia.edu::abd4fde6-720c-4b0c-b9e3-7ae669d32c20" providerId="AD" clId="Web-{C82879AE-2335-41C7-8475-81DB7C8014C3}" dt="2022-06-23T15:31:50.063" v="25"/>
      <pc:docMkLst>
        <pc:docMk/>
      </pc:docMkLst>
      <pc:sldChg chg="add">
        <pc:chgData name="Cates, Donovan Charles (dcc7ffm)" userId="S::dcc7ffm@virginia.edu::abd4fde6-720c-4b0c-b9e3-7ae669d32c20" providerId="AD" clId="Web-{C82879AE-2335-41C7-8475-81DB7C8014C3}" dt="2022-06-23T15:30:46.781" v="0"/>
        <pc:sldMkLst>
          <pc:docMk/>
          <pc:sldMk cId="551493851" sldId="257"/>
        </pc:sldMkLst>
      </pc:sldChg>
      <pc:sldChg chg="add">
        <pc:chgData name="Cates, Donovan Charles (dcc7ffm)" userId="S::dcc7ffm@virginia.edu::abd4fde6-720c-4b0c-b9e3-7ae669d32c20" providerId="AD" clId="Web-{C82879AE-2335-41C7-8475-81DB7C8014C3}" dt="2022-06-23T15:30:48.436" v="1"/>
        <pc:sldMkLst>
          <pc:docMk/>
          <pc:sldMk cId="3377544854" sldId="258"/>
        </pc:sldMkLst>
      </pc:sldChg>
      <pc:sldChg chg="add">
        <pc:chgData name="Cates, Donovan Charles (dcc7ffm)" userId="S::dcc7ffm@virginia.edu::abd4fde6-720c-4b0c-b9e3-7ae669d32c20" providerId="AD" clId="Web-{C82879AE-2335-41C7-8475-81DB7C8014C3}" dt="2022-06-23T15:31:02.265" v="4"/>
        <pc:sldMkLst>
          <pc:docMk/>
          <pc:sldMk cId="2239102782" sldId="259"/>
        </pc:sldMkLst>
      </pc:sldChg>
      <pc:sldChg chg="add del">
        <pc:chgData name="Cates, Donovan Charles (dcc7ffm)" userId="S::dcc7ffm@virginia.edu::abd4fde6-720c-4b0c-b9e3-7ae669d32c20" providerId="AD" clId="Web-{C82879AE-2335-41C7-8475-81DB7C8014C3}" dt="2022-06-23T15:31:00.593" v="3"/>
        <pc:sldMkLst>
          <pc:docMk/>
          <pc:sldMk cId="3020445117" sldId="259"/>
        </pc:sldMkLst>
      </pc:sldChg>
      <pc:sldChg chg="add">
        <pc:chgData name="Cates, Donovan Charles (dcc7ffm)" userId="S::dcc7ffm@virginia.edu::abd4fde6-720c-4b0c-b9e3-7ae669d32c20" providerId="AD" clId="Web-{C82879AE-2335-41C7-8475-81DB7C8014C3}" dt="2022-06-23T15:31:04.390" v="5"/>
        <pc:sldMkLst>
          <pc:docMk/>
          <pc:sldMk cId="59265868" sldId="260"/>
        </pc:sldMkLst>
      </pc:sldChg>
      <pc:sldChg chg="add">
        <pc:chgData name="Cates, Donovan Charles (dcc7ffm)" userId="S::dcc7ffm@virginia.edu::abd4fde6-720c-4b0c-b9e3-7ae669d32c20" providerId="AD" clId="Web-{C82879AE-2335-41C7-8475-81DB7C8014C3}" dt="2022-06-23T15:31:05.921" v="6"/>
        <pc:sldMkLst>
          <pc:docMk/>
          <pc:sldMk cId="45723116" sldId="261"/>
        </pc:sldMkLst>
      </pc:sldChg>
      <pc:sldChg chg="add">
        <pc:chgData name="Cates, Donovan Charles (dcc7ffm)" userId="S::dcc7ffm@virginia.edu::abd4fde6-720c-4b0c-b9e3-7ae669d32c20" providerId="AD" clId="Web-{C82879AE-2335-41C7-8475-81DB7C8014C3}" dt="2022-06-23T15:31:07.452" v="7"/>
        <pc:sldMkLst>
          <pc:docMk/>
          <pc:sldMk cId="3447580734" sldId="262"/>
        </pc:sldMkLst>
      </pc:sldChg>
      <pc:sldChg chg="add">
        <pc:chgData name="Cates, Donovan Charles (dcc7ffm)" userId="S::dcc7ffm@virginia.edu::abd4fde6-720c-4b0c-b9e3-7ae669d32c20" providerId="AD" clId="Web-{C82879AE-2335-41C7-8475-81DB7C8014C3}" dt="2022-06-23T15:31:08.609" v="8"/>
        <pc:sldMkLst>
          <pc:docMk/>
          <pc:sldMk cId="840954717" sldId="263"/>
        </pc:sldMkLst>
      </pc:sldChg>
      <pc:sldChg chg="add">
        <pc:chgData name="Cates, Donovan Charles (dcc7ffm)" userId="S::dcc7ffm@virginia.edu::abd4fde6-720c-4b0c-b9e3-7ae669d32c20" providerId="AD" clId="Web-{C82879AE-2335-41C7-8475-81DB7C8014C3}" dt="2022-06-23T15:31:10.171" v="9"/>
        <pc:sldMkLst>
          <pc:docMk/>
          <pc:sldMk cId="3710493776" sldId="264"/>
        </pc:sldMkLst>
      </pc:sldChg>
      <pc:sldChg chg="add">
        <pc:chgData name="Cates, Donovan Charles (dcc7ffm)" userId="S::dcc7ffm@virginia.edu::abd4fde6-720c-4b0c-b9e3-7ae669d32c20" providerId="AD" clId="Web-{C82879AE-2335-41C7-8475-81DB7C8014C3}" dt="2022-06-23T15:31:11.859" v="10"/>
        <pc:sldMkLst>
          <pc:docMk/>
          <pc:sldMk cId="2471461453" sldId="265"/>
        </pc:sldMkLst>
      </pc:sldChg>
      <pc:sldChg chg="add">
        <pc:chgData name="Cates, Donovan Charles (dcc7ffm)" userId="S::dcc7ffm@virginia.edu::abd4fde6-720c-4b0c-b9e3-7ae669d32c20" providerId="AD" clId="Web-{C82879AE-2335-41C7-8475-81DB7C8014C3}" dt="2022-06-23T15:31:13.687" v="11"/>
        <pc:sldMkLst>
          <pc:docMk/>
          <pc:sldMk cId="1866212976" sldId="266"/>
        </pc:sldMkLst>
      </pc:sldChg>
      <pc:sldChg chg="add">
        <pc:chgData name="Cates, Donovan Charles (dcc7ffm)" userId="S::dcc7ffm@virginia.edu::abd4fde6-720c-4b0c-b9e3-7ae669d32c20" providerId="AD" clId="Web-{C82879AE-2335-41C7-8475-81DB7C8014C3}" dt="2022-06-23T15:31:15.281" v="12"/>
        <pc:sldMkLst>
          <pc:docMk/>
          <pc:sldMk cId="1532278907" sldId="267"/>
        </pc:sldMkLst>
      </pc:sldChg>
      <pc:sldChg chg="add">
        <pc:chgData name="Cates, Donovan Charles (dcc7ffm)" userId="S::dcc7ffm@virginia.edu::abd4fde6-720c-4b0c-b9e3-7ae669d32c20" providerId="AD" clId="Web-{C82879AE-2335-41C7-8475-81DB7C8014C3}" dt="2022-06-23T15:31:17.484" v="13"/>
        <pc:sldMkLst>
          <pc:docMk/>
          <pc:sldMk cId="4185301564" sldId="268"/>
        </pc:sldMkLst>
      </pc:sldChg>
      <pc:sldChg chg="add">
        <pc:chgData name="Cates, Donovan Charles (dcc7ffm)" userId="S::dcc7ffm@virginia.edu::abd4fde6-720c-4b0c-b9e3-7ae669d32c20" providerId="AD" clId="Web-{C82879AE-2335-41C7-8475-81DB7C8014C3}" dt="2022-06-23T15:31:19.437" v="14"/>
        <pc:sldMkLst>
          <pc:docMk/>
          <pc:sldMk cId="392000203" sldId="269"/>
        </pc:sldMkLst>
      </pc:sldChg>
      <pc:sldChg chg="add">
        <pc:chgData name="Cates, Donovan Charles (dcc7ffm)" userId="S::dcc7ffm@virginia.edu::abd4fde6-720c-4b0c-b9e3-7ae669d32c20" providerId="AD" clId="Web-{C82879AE-2335-41C7-8475-81DB7C8014C3}" dt="2022-06-23T15:31:21.187" v="15"/>
        <pc:sldMkLst>
          <pc:docMk/>
          <pc:sldMk cId="1889584151" sldId="270"/>
        </pc:sldMkLst>
      </pc:sldChg>
      <pc:sldChg chg="add">
        <pc:chgData name="Cates, Donovan Charles (dcc7ffm)" userId="S::dcc7ffm@virginia.edu::abd4fde6-720c-4b0c-b9e3-7ae669d32c20" providerId="AD" clId="Web-{C82879AE-2335-41C7-8475-81DB7C8014C3}" dt="2022-06-23T15:31:22.781" v="16"/>
        <pc:sldMkLst>
          <pc:docMk/>
          <pc:sldMk cId="3939912564" sldId="271"/>
        </pc:sldMkLst>
      </pc:sldChg>
      <pc:sldChg chg="add">
        <pc:chgData name="Cates, Donovan Charles (dcc7ffm)" userId="S::dcc7ffm@virginia.edu::abd4fde6-720c-4b0c-b9e3-7ae669d32c20" providerId="AD" clId="Web-{C82879AE-2335-41C7-8475-81DB7C8014C3}" dt="2022-06-23T15:31:24.421" v="17"/>
        <pc:sldMkLst>
          <pc:docMk/>
          <pc:sldMk cId="3164516518" sldId="272"/>
        </pc:sldMkLst>
      </pc:sldChg>
      <pc:sldChg chg="add">
        <pc:chgData name="Cates, Donovan Charles (dcc7ffm)" userId="S::dcc7ffm@virginia.edu::abd4fde6-720c-4b0c-b9e3-7ae669d32c20" providerId="AD" clId="Web-{C82879AE-2335-41C7-8475-81DB7C8014C3}" dt="2022-06-23T15:31:25.531" v="18"/>
        <pc:sldMkLst>
          <pc:docMk/>
          <pc:sldMk cId="4265779174" sldId="273"/>
        </pc:sldMkLst>
      </pc:sldChg>
      <pc:sldChg chg="add">
        <pc:chgData name="Cates, Donovan Charles (dcc7ffm)" userId="S::dcc7ffm@virginia.edu::abd4fde6-720c-4b0c-b9e3-7ae669d32c20" providerId="AD" clId="Web-{C82879AE-2335-41C7-8475-81DB7C8014C3}" dt="2022-06-23T15:31:26.609" v="19"/>
        <pc:sldMkLst>
          <pc:docMk/>
          <pc:sldMk cId="2940516693" sldId="274"/>
        </pc:sldMkLst>
      </pc:sldChg>
      <pc:sldChg chg="add">
        <pc:chgData name="Cates, Donovan Charles (dcc7ffm)" userId="S::dcc7ffm@virginia.edu::abd4fde6-720c-4b0c-b9e3-7ae669d32c20" providerId="AD" clId="Web-{C82879AE-2335-41C7-8475-81DB7C8014C3}" dt="2022-06-23T15:31:28.250" v="20"/>
        <pc:sldMkLst>
          <pc:docMk/>
          <pc:sldMk cId="2088836843" sldId="275"/>
        </pc:sldMkLst>
      </pc:sldChg>
      <pc:sldChg chg="add">
        <pc:chgData name="Cates, Donovan Charles (dcc7ffm)" userId="S::dcc7ffm@virginia.edu::abd4fde6-720c-4b0c-b9e3-7ae669d32c20" providerId="AD" clId="Web-{C82879AE-2335-41C7-8475-81DB7C8014C3}" dt="2022-06-23T15:31:29.859" v="21"/>
        <pc:sldMkLst>
          <pc:docMk/>
          <pc:sldMk cId="1854072664" sldId="276"/>
        </pc:sldMkLst>
      </pc:sldChg>
      <pc:sldChg chg="add">
        <pc:chgData name="Cates, Donovan Charles (dcc7ffm)" userId="S::dcc7ffm@virginia.edu::abd4fde6-720c-4b0c-b9e3-7ae669d32c20" providerId="AD" clId="Web-{C82879AE-2335-41C7-8475-81DB7C8014C3}" dt="2022-06-23T15:31:32.234" v="22"/>
        <pc:sldMkLst>
          <pc:docMk/>
          <pc:sldMk cId="181177265" sldId="277"/>
        </pc:sldMkLst>
      </pc:sldChg>
      <pc:sldChg chg="add ord">
        <pc:chgData name="Cates, Donovan Charles (dcc7ffm)" userId="S::dcc7ffm@virginia.edu::abd4fde6-720c-4b0c-b9e3-7ae669d32c20" providerId="AD" clId="Web-{C82879AE-2335-41C7-8475-81DB7C8014C3}" dt="2022-06-23T15:31:50.063" v="25"/>
        <pc:sldMkLst>
          <pc:docMk/>
          <pc:sldMk cId="3087986734" sldId="278"/>
        </pc:sldMkLst>
      </pc:sldChg>
      <pc:sldChg chg="add">
        <pc:chgData name="Cates, Donovan Charles (dcc7ffm)" userId="S::dcc7ffm@virginia.edu::abd4fde6-720c-4b0c-b9e3-7ae669d32c20" providerId="AD" clId="Web-{C82879AE-2335-41C7-8475-81DB7C8014C3}" dt="2022-06-23T15:31:39.875" v="24"/>
        <pc:sldMkLst>
          <pc:docMk/>
          <pc:sldMk cId="2803305589" sldId="279"/>
        </pc:sldMkLst>
      </pc:sldChg>
      <pc:sldMasterChg chg="add addSldLayout">
        <pc:chgData name="Cates, Donovan Charles (dcc7ffm)" userId="S::dcc7ffm@virginia.edu::abd4fde6-720c-4b0c-b9e3-7ae669d32c20" providerId="AD" clId="Web-{C82879AE-2335-41C7-8475-81DB7C8014C3}" dt="2022-06-23T15:31:05.921" v="6"/>
        <pc:sldMasterMkLst>
          <pc:docMk/>
          <pc:sldMasterMk cId="729493074" sldId="2147483648"/>
        </pc:sldMasterMkLst>
        <pc:sldLayoutChg chg="add">
          <pc:chgData name="Cates, Donovan Charles (dcc7ffm)" userId="S::dcc7ffm@virginia.edu::abd4fde6-720c-4b0c-b9e3-7ae669d32c20" providerId="AD" clId="Web-{C82879AE-2335-41C7-8475-81DB7C8014C3}" dt="2022-06-23T15:30:48.436" v="1"/>
          <pc:sldLayoutMkLst>
            <pc:docMk/>
            <pc:sldMasterMk cId="729493074" sldId="2147483648"/>
            <pc:sldLayoutMk cId="1469155772" sldId="2147483650"/>
          </pc:sldLayoutMkLst>
        </pc:sldLayoutChg>
        <pc:sldLayoutChg chg="add">
          <pc:chgData name="Cates, Donovan Charles (dcc7ffm)" userId="S::dcc7ffm@virginia.edu::abd4fde6-720c-4b0c-b9e3-7ae669d32c20" providerId="AD" clId="Web-{C82879AE-2335-41C7-8475-81DB7C8014C3}" dt="2022-06-23T15:30:46.781" v="0"/>
          <pc:sldLayoutMkLst>
            <pc:docMk/>
            <pc:sldMasterMk cId="729493074" sldId="2147483648"/>
            <pc:sldLayoutMk cId="71154940" sldId="2147483654"/>
          </pc:sldLayoutMkLst>
        </pc:sldLayoutChg>
        <pc:sldLayoutChg chg="add">
          <pc:chgData name="Cates, Donovan Charles (dcc7ffm)" userId="S::dcc7ffm@virginia.edu::abd4fde6-720c-4b0c-b9e3-7ae669d32c20" providerId="AD" clId="Web-{C82879AE-2335-41C7-8475-81DB7C8014C3}" dt="2022-06-23T15:31:05.921" v="6"/>
          <pc:sldLayoutMkLst>
            <pc:docMk/>
            <pc:sldMasterMk cId="729493074" sldId="2147483648"/>
            <pc:sldLayoutMk cId="3575192688" sldId="2147483660"/>
          </pc:sldLayoutMkLst>
        </pc:sldLayoutChg>
      </pc:sldMasterChg>
      <pc:sldMasterChg chg="replId">
        <pc:chgData name="Cates, Donovan Charles (dcc7ffm)" userId="S::dcc7ffm@virginia.edu::abd4fde6-720c-4b0c-b9e3-7ae669d32c20" providerId="AD" clId="Web-{C82879AE-2335-41C7-8475-81DB7C8014C3}" dt="2022-06-23T15:31:05.921" v="6"/>
        <pc:sldMasterMkLst>
          <pc:docMk/>
          <pc:sldMasterMk cId="2460954070" sldId="2147483672"/>
        </pc:sldMasterMkLst>
      </pc:sldMasterChg>
    </pc:docChg>
  </pc:docChgLst>
  <pc:docChgLst>
    <pc:chgData name="Wang, Alan (ahw9f)" userId="S::ahw9f@virginia.edu::4e89eb0f-2a2f-437e-8bbf-c08a3bb1e14c" providerId="AD" clId="Web-{FD0B7759-47D1-403C-BD08-072E4C85E393}"/>
    <pc:docChg chg="addSld delSld modSld sldOrd">
      <pc:chgData name="Wang, Alan (ahw9f)" userId="S::ahw9f@virginia.edu::4e89eb0f-2a2f-437e-8bbf-c08a3bb1e14c" providerId="AD" clId="Web-{FD0B7759-47D1-403C-BD08-072E4C85E393}" dt="2022-06-24T15:29:06.383" v="553" actId="20577"/>
      <pc:docMkLst>
        <pc:docMk/>
      </pc:docMkLst>
      <pc:sldChg chg="del">
        <pc:chgData name="Wang, Alan (ahw9f)" userId="S::ahw9f@virginia.edu::4e89eb0f-2a2f-437e-8bbf-c08a3bb1e14c" providerId="AD" clId="Web-{FD0B7759-47D1-403C-BD08-072E4C85E393}" dt="2022-06-23T15:49:36.161" v="0"/>
        <pc:sldMkLst>
          <pc:docMk/>
          <pc:sldMk cId="109857222" sldId="256"/>
        </pc:sldMkLst>
      </pc:sldChg>
      <pc:sldChg chg="del">
        <pc:chgData name="Wang, Alan (ahw9f)" userId="S::ahw9f@virginia.edu::4e89eb0f-2a2f-437e-8bbf-c08a3bb1e14c" providerId="AD" clId="Web-{FD0B7759-47D1-403C-BD08-072E4C85E393}" dt="2022-06-23T15:59:27.695" v="234"/>
        <pc:sldMkLst>
          <pc:docMk/>
          <pc:sldMk cId="3164516518" sldId="272"/>
        </pc:sldMkLst>
      </pc:sldChg>
      <pc:sldChg chg="del">
        <pc:chgData name="Wang, Alan (ahw9f)" userId="S::ahw9f@virginia.edu::4e89eb0f-2a2f-437e-8bbf-c08a3bb1e14c" providerId="AD" clId="Web-{FD0B7759-47D1-403C-BD08-072E4C85E393}" dt="2022-06-23T15:59:41.242" v="235"/>
        <pc:sldMkLst>
          <pc:docMk/>
          <pc:sldMk cId="4265779174" sldId="273"/>
        </pc:sldMkLst>
      </pc:sldChg>
      <pc:sldChg chg="del">
        <pc:chgData name="Wang, Alan (ahw9f)" userId="S::ahw9f@virginia.edu::4e89eb0f-2a2f-437e-8bbf-c08a3bb1e14c" providerId="AD" clId="Web-{FD0B7759-47D1-403C-BD08-072E4C85E393}" dt="2022-06-23T15:59:42.211" v="236"/>
        <pc:sldMkLst>
          <pc:docMk/>
          <pc:sldMk cId="2940516693" sldId="274"/>
        </pc:sldMkLst>
      </pc:sldChg>
      <pc:sldChg chg="del">
        <pc:chgData name="Wang, Alan (ahw9f)" userId="S::ahw9f@virginia.edu::4e89eb0f-2a2f-437e-8bbf-c08a3bb1e14c" providerId="AD" clId="Web-{FD0B7759-47D1-403C-BD08-072E4C85E393}" dt="2022-06-23T15:59:48.789" v="237"/>
        <pc:sldMkLst>
          <pc:docMk/>
          <pc:sldMk cId="2088836843" sldId="275"/>
        </pc:sldMkLst>
      </pc:sldChg>
      <pc:sldChg chg="del">
        <pc:chgData name="Wang, Alan (ahw9f)" userId="S::ahw9f@virginia.edu::4e89eb0f-2a2f-437e-8bbf-c08a3bb1e14c" providerId="AD" clId="Web-{FD0B7759-47D1-403C-BD08-072E4C85E393}" dt="2022-06-23T15:59:53.446" v="238"/>
        <pc:sldMkLst>
          <pc:docMk/>
          <pc:sldMk cId="1854072664" sldId="276"/>
        </pc:sldMkLst>
      </pc:sldChg>
      <pc:sldChg chg="del">
        <pc:chgData name="Wang, Alan (ahw9f)" userId="S::ahw9f@virginia.edu::4e89eb0f-2a2f-437e-8bbf-c08a3bb1e14c" providerId="AD" clId="Web-{FD0B7759-47D1-403C-BD08-072E4C85E393}" dt="2022-06-23T16:00:01.540" v="239"/>
        <pc:sldMkLst>
          <pc:docMk/>
          <pc:sldMk cId="181177265" sldId="277"/>
        </pc:sldMkLst>
      </pc:sldChg>
      <pc:sldChg chg="del">
        <pc:chgData name="Wang, Alan (ahw9f)" userId="S::ahw9f@virginia.edu::4e89eb0f-2a2f-437e-8bbf-c08a3bb1e14c" providerId="AD" clId="Web-{FD0B7759-47D1-403C-BD08-072E4C85E393}" dt="2022-06-23T16:00:09.540" v="240"/>
        <pc:sldMkLst>
          <pc:docMk/>
          <pc:sldMk cId="3087986734" sldId="278"/>
        </pc:sldMkLst>
      </pc:sldChg>
      <pc:sldChg chg="addSp modSp new">
        <pc:chgData name="Wang, Alan (ahw9f)" userId="S::ahw9f@virginia.edu::4e89eb0f-2a2f-437e-8bbf-c08a3bb1e14c" providerId="AD" clId="Web-{FD0B7759-47D1-403C-BD08-072E4C85E393}" dt="2022-06-23T16:09:53.011" v="393" actId="20577"/>
        <pc:sldMkLst>
          <pc:docMk/>
          <pc:sldMk cId="775557165" sldId="280"/>
        </pc:sldMkLst>
        <pc:spChg chg="mod">
          <ac:chgData name="Wang, Alan (ahw9f)" userId="S::ahw9f@virginia.edu::4e89eb0f-2a2f-437e-8bbf-c08a3bb1e14c" providerId="AD" clId="Web-{FD0B7759-47D1-403C-BD08-072E4C85E393}" dt="2022-06-23T16:04:39.158" v="276" actId="1076"/>
          <ac:spMkLst>
            <pc:docMk/>
            <pc:sldMk cId="775557165" sldId="280"/>
            <ac:spMk id="2" creationId="{87BBF05F-19EC-6548-850C-952C88A46E0B}"/>
          </ac:spMkLst>
        </pc:spChg>
        <pc:spChg chg="mod">
          <ac:chgData name="Wang, Alan (ahw9f)" userId="S::ahw9f@virginia.edu::4e89eb0f-2a2f-437e-8bbf-c08a3bb1e14c" providerId="AD" clId="Web-{FD0B7759-47D1-403C-BD08-072E4C85E393}" dt="2022-06-23T16:06:28.989" v="297" actId="20577"/>
          <ac:spMkLst>
            <pc:docMk/>
            <pc:sldMk cId="775557165" sldId="280"/>
            <ac:spMk id="3" creationId="{BFEEB13E-E8B7-C59E-1D29-6CDFA592508C}"/>
          </ac:spMkLst>
        </pc:spChg>
        <pc:spChg chg="mod">
          <ac:chgData name="Wang, Alan (ahw9f)" userId="S::ahw9f@virginia.edu::4e89eb0f-2a2f-437e-8bbf-c08a3bb1e14c" providerId="AD" clId="Web-{FD0B7759-47D1-403C-BD08-072E4C85E393}" dt="2022-06-23T16:09:53.011" v="393" actId="20577"/>
          <ac:spMkLst>
            <pc:docMk/>
            <pc:sldMk cId="775557165" sldId="280"/>
            <ac:spMk id="4" creationId="{EDA92727-DB38-D1E4-3857-8DEAB1765F5C}"/>
          </ac:spMkLst>
        </pc:spChg>
        <pc:spChg chg="add mod">
          <ac:chgData name="Wang, Alan (ahw9f)" userId="S::ahw9f@virginia.edu::4e89eb0f-2a2f-437e-8bbf-c08a3bb1e14c" providerId="AD" clId="Web-{FD0B7759-47D1-403C-BD08-072E4C85E393}" dt="2022-06-23T16:08:21.118" v="316" actId="20577"/>
          <ac:spMkLst>
            <pc:docMk/>
            <pc:sldMk cId="775557165" sldId="280"/>
            <ac:spMk id="6" creationId="{564F737F-E5F8-243B-0D7B-55DB66FE7E23}"/>
          </ac:spMkLst>
        </pc:spChg>
        <pc:picChg chg="add mod">
          <ac:chgData name="Wang, Alan (ahw9f)" userId="S::ahw9f@virginia.edu::4e89eb0f-2a2f-437e-8bbf-c08a3bb1e14c" providerId="AD" clId="Web-{FD0B7759-47D1-403C-BD08-072E4C85E393}" dt="2022-06-23T16:07:04.772" v="299" actId="1076"/>
          <ac:picMkLst>
            <pc:docMk/>
            <pc:sldMk cId="775557165" sldId="280"/>
            <ac:picMk id="5" creationId="{1D7E2975-55CD-DEBE-87F7-D5B27C5BA6E4}"/>
          </ac:picMkLst>
        </pc:picChg>
      </pc:sldChg>
      <pc:sldChg chg="modSp add del replId">
        <pc:chgData name="Wang, Alan (ahw9f)" userId="S::ahw9f@virginia.edu::4e89eb0f-2a2f-437e-8bbf-c08a3bb1e14c" providerId="AD" clId="Web-{FD0B7759-47D1-403C-BD08-072E4C85E393}" dt="2022-06-23T15:55:11.499" v="147"/>
        <pc:sldMkLst>
          <pc:docMk/>
          <pc:sldMk cId="1929137444" sldId="281"/>
        </pc:sldMkLst>
        <pc:spChg chg="mod">
          <ac:chgData name="Wang, Alan (ahw9f)" userId="S::ahw9f@virginia.edu::4e89eb0f-2a2f-437e-8bbf-c08a3bb1e14c" providerId="AD" clId="Web-{FD0B7759-47D1-403C-BD08-072E4C85E393}" dt="2022-06-23T15:52:35.448" v="146" actId="20577"/>
          <ac:spMkLst>
            <pc:docMk/>
            <pc:sldMk cId="1929137444" sldId="281"/>
            <ac:spMk id="3" creationId="{BFEEB13E-E8B7-C59E-1D29-6CDFA592508C}"/>
          </ac:spMkLst>
        </pc:spChg>
      </pc:sldChg>
      <pc:sldChg chg="new del">
        <pc:chgData name="Wang, Alan (ahw9f)" userId="S::ahw9f@virginia.edu::4e89eb0f-2a2f-437e-8bbf-c08a3bb1e14c" providerId="AD" clId="Web-{FD0B7759-47D1-403C-BD08-072E4C85E393}" dt="2022-06-23T15:55:49.454" v="158"/>
        <pc:sldMkLst>
          <pc:docMk/>
          <pc:sldMk cId="2340860084" sldId="281"/>
        </pc:sldMkLst>
      </pc:sldChg>
      <pc:sldChg chg="modSp add del replId">
        <pc:chgData name="Wang, Alan (ahw9f)" userId="S::ahw9f@virginia.edu::4e89eb0f-2a2f-437e-8bbf-c08a3bb1e14c" providerId="AD" clId="Web-{FD0B7759-47D1-403C-BD08-072E4C85E393}" dt="2022-06-23T16:43:26.170" v="419"/>
        <pc:sldMkLst>
          <pc:docMk/>
          <pc:sldMk cId="1470089926" sldId="282"/>
        </pc:sldMkLst>
        <pc:spChg chg="mod">
          <ac:chgData name="Wang, Alan (ahw9f)" userId="S::ahw9f@virginia.edu::4e89eb0f-2a2f-437e-8bbf-c08a3bb1e14c" providerId="AD" clId="Web-{FD0B7759-47D1-403C-BD08-072E4C85E393}" dt="2022-06-23T16:00:52.119" v="270" actId="20577"/>
          <ac:spMkLst>
            <pc:docMk/>
            <pc:sldMk cId="1470089926" sldId="282"/>
            <ac:spMk id="4" creationId="{EDA92727-DB38-D1E4-3857-8DEAB1765F5C}"/>
          </ac:spMkLst>
        </pc:spChg>
      </pc:sldChg>
      <pc:sldChg chg="new del">
        <pc:chgData name="Wang, Alan (ahw9f)" userId="S::ahw9f@virginia.edu::4e89eb0f-2a2f-437e-8bbf-c08a3bb1e14c" providerId="AD" clId="Web-{FD0B7759-47D1-403C-BD08-072E4C85E393}" dt="2022-06-23T16:10:15.871" v="396"/>
        <pc:sldMkLst>
          <pc:docMk/>
          <pc:sldMk cId="2207137952" sldId="285"/>
        </pc:sldMkLst>
      </pc:sldChg>
      <pc:sldChg chg="addSp delSp modSp add replId">
        <pc:chgData name="Wang, Alan (ahw9f)" userId="S::ahw9f@virginia.edu::4e89eb0f-2a2f-437e-8bbf-c08a3bb1e14c" providerId="AD" clId="Web-{FD0B7759-47D1-403C-BD08-072E4C85E393}" dt="2022-06-23T16:42:42.106" v="409" actId="1076"/>
        <pc:sldMkLst>
          <pc:docMk/>
          <pc:sldMk cId="205244652" sldId="286"/>
        </pc:sldMkLst>
        <pc:spChg chg="del">
          <ac:chgData name="Wang, Alan (ahw9f)" userId="S::ahw9f@virginia.edu::4e89eb0f-2a2f-437e-8bbf-c08a3bb1e14c" providerId="AD" clId="Web-{FD0B7759-47D1-403C-BD08-072E4C85E393}" dt="2022-06-23T16:10:21.215" v="397"/>
          <ac:spMkLst>
            <pc:docMk/>
            <pc:sldMk cId="205244652" sldId="286"/>
            <ac:spMk id="4" creationId="{EDA92727-DB38-D1E4-3857-8DEAB1765F5C}"/>
          </ac:spMkLst>
        </pc:spChg>
        <pc:spChg chg="del">
          <ac:chgData name="Wang, Alan (ahw9f)" userId="S::ahw9f@virginia.edu::4e89eb0f-2a2f-437e-8bbf-c08a3bb1e14c" providerId="AD" clId="Web-{FD0B7759-47D1-403C-BD08-072E4C85E393}" dt="2022-06-23T16:10:22.262" v="399"/>
          <ac:spMkLst>
            <pc:docMk/>
            <pc:sldMk cId="205244652" sldId="286"/>
            <ac:spMk id="6" creationId="{564F737F-E5F8-243B-0D7B-55DB66FE7E23}"/>
          </ac:spMkLst>
        </pc:spChg>
        <pc:spChg chg="add del mod">
          <ac:chgData name="Wang, Alan (ahw9f)" userId="S::ahw9f@virginia.edu::4e89eb0f-2a2f-437e-8bbf-c08a3bb1e14c" providerId="AD" clId="Web-{FD0B7759-47D1-403C-BD08-072E4C85E393}" dt="2022-06-23T16:10:24.215" v="400"/>
          <ac:spMkLst>
            <pc:docMk/>
            <pc:sldMk cId="205244652" sldId="286"/>
            <ac:spMk id="8" creationId="{E3476A3F-38B1-C8EC-16EB-A980920789C4}"/>
          </ac:spMkLst>
        </pc:spChg>
        <pc:picChg chg="add mod">
          <ac:chgData name="Wang, Alan (ahw9f)" userId="S::ahw9f@virginia.edu::4e89eb0f-2a2f-437e-8bbf-c08a3bb1e14c" providerId="AD" clId="Web-{FD0B7759-47D1-403C-BD08-072E4C85E393}" dt="2022-06-23T16:42:42.106" v="409" actId="1076"/>
          <ac:picMkLst>
            <pc:docMk/>
            <pc:sldMk cId="205244652" sldId="286"/>
            <ac:picMk id="4" creationId="{D52A6960-F2BF-B23B-CDE8-6A5E81A3D7F7}"/>
          </ac:picMkLst>
        </pc:picChg>
        <pc:picChg chg="del">
          <ac:chgData name="Wang, Alan (ahw9f)" userId="S::ahw9f@virginia.edu::4e89eb0f-2a2f-437e-8bbf-c08a3bb1e14c" providerId="AD" clId="Web-{FD0B7759-47D1-403C-BD08-072E4C85E393}" dt="2022-06-23T16:10:21.684" v="398"/>
          <ac:picMkLst>
            <pc:docMk/>
            <pc:sldMk cId="205244652" sldId="286"/>
            <ac:picMk id="5" creationId="{1D7E2975-55CD-DEBE-87F7-D5B27C5BA6E4}"/>
          </ac:picMkLst>
        </pc:picChg>
      </pc:sldChg>
      <pc:sldChg chg="addSp delSp modSp add del ord replId">
        <pc:chgData name="Wang, Alan (ahw9f)" userId="S::ahw9f@virginia.edu::4e89eb0f-2a2f-437e-8bbf-c08a3bb1e14c" providerId="AD" clId="Web-{FD0B7759-47D1-403C-BD08-072E4C85E393}" dt="2022-06-23T16:45:00.143" v="426" actId="1076"/>
        <pc:sldMkLst>
          <pc:docMk/>
          <pc:sldMk cId="1700303795" sldId="289"/>
        </pc:sldMkLst>
        <pc:picChg chg="del">
          <ac:chgData name="Wang, Alan (ahw9f)" userId="S::ahw9f@virginia.edu::4e89eb0f-2a2f-437e-8bbf-c08a3bb1e14c" providerId="AD" clId="Web-{FD0B7759-47D1-403C-BD08-072E4C85E393}" dt="2022-06-23T16:42:48.934" v="412"/>
          <ac:picMkLst>
            <pc:docMk/>
            <pc:sldMk cId="1700303795" sldId="289"/>
            <ac:picMk id="4" creationId="{D52A6960-F2BF-B23B-CDE8-6A5E81A3D7F7}"/>
          </ac:picMkLst>
        </pc:picChg>
        <pc:picChg chg="add del mod">
          <ac:chgData name="Wang, Alan (ahw9f)" userId="S::ahw9f@virginia.edu::4e89eb0f-2a2f-437e-8bbf-c08a3bb1e14c" providerId="AD" clId="Web-{FD0B7759-47D1-403C-BD08-072E4C85E393}" dt="2022-06-23T16:44:45.518" v="422"/>
          <ac:picMkLst>
            <pc:docMk/>
            <pc:sldMk cId="1700303795" sldId="289"/>
            <ac:picMk id="5" creationId="{65A1C689-9991-2358-363C-20B7E4BC6F32}"/>
          </ac:picMkLst>
        </pc:picChg>
        <pc:picChg chg="add mod">
          <ac:chgData name="Wang, Alan (ahw9f)" userId="S::ahw9f@virginia.edu::4e89eb0f-2a2f-437e-8bbf-c08a3bb1e14c" providerId="AD" clId="Web-{FD0B7759-47D1-403C-BD08-072E4C85E393}" dt="2022-06-23T16:45:00.143" v="426" actId="1076"/>
          <ac:picMkLst>
            <pc:docMk/>
            <pc:sldMk cId="1700303795" sldId="289"/>
            <ac:picMk id="6" creationId="{39528F34-EF6F-C1D3-2803-4AC1ADF771C4}"/>
          </ac:picMkLst>
        </pc:picChg>
      </pc:sldChg>
      <pc:sldChg chg="modSp">
        <pc:chgData name="Wang, Alan (ahw9f)" userId="S::ahw9f@virginia.edu::4e89eb0f-2a2f-437e-8bbf-c08a3bb1e14c" providerId="AD" clId="Web-{FD0B7759-47D1-403C-BD08-072E4C85E393}" dt="2022-06-24T15:29:06.383" v="553" actId="20577"/>
        <pc:sldMkLst>
          <pc:docMk/>
          <pc:sldMk cId="1567773557" sldId="293"/>
        </pc:sldMkLst>
        <pc:spChg chg="mod">
          <ac:chgData name="Wang, Alan (ahw9f)" userId="S::ahw9f@virginia.edu::4e89eb0f-2a2f-437e-8bbf-c08a3bb1e14c" providerId="AD" clId="Web-{FD0B7759-47D1-403C-BD08-072E4C85E393}" dt="2022-06-24T15:29:06.383" v="553" actId="20577"/>
          <ac:spMkLst>
            <pc:docMk/>
            <pc:sldMk cId="1567773557" sldId="293"/>
            <ac:spMk id="4" creationId="{33D3D334-1E39-3A1A-1082-807359913B3A}"/>
          </ac:spMkLst>
        </pc:spChg>
      </pc:sldChg>
    </pc:docChg>
  </pc:docChgLst>
  <pc:docChgLst>
    <pc:chgData name="Wang, Alan (ahw9f)" userId="S::ahw9f@virginia.edu::4e89eb0f-2a2f-437e-8bbf-c08a3bb1e14c" providerId="AD" clId="Web-{22C485A7-56B5-EED8-0558-30F2A19A7F75}"/>
    <pc:docChg chg="modSld">
      <pc:chgData name="Wang, Alan (ahw9f)" userId="S::ahw9f@virginia.edu::4e89eb0f-2a2f-437e-8bbf-c08a3bb1e14c" providerId="AD" clId="Web-{22C485A7-56B5-EED8-0558-30F2A19A7F75}" dt="2022-06-27T10:56:33.906" v="55" actId="20577"/>
      <pc:docMkLst>
        <pc:docMk/>
      </pc:docMkLst>
      <pc:sldChg chg="modSp">
        <pc:chgData name="Wang, Alan (ahw9f)" userId="S::ahw9f@virginia.edu::4e89eb0f-2a2f-437e-8bbf-c08a3bb1e14c" providerId="AD" clId="Web-{22C485A7-56B5-EED8-0558-30F2A19A7F75}" dt="2022-06-27T10:56:33.906" v="55" actId="20577"/>
        <pc:sldMkLst>
          <pc:docMk/>
          <pc:sldMk cId="3057193679" sldId="294"/>
        </pc:sldMkLst>
        <pc:spChg chg="mod">
          <ac:chgData name="Wang, Alan (ahw9f)" userId="S::ahw9f@virginia.edu::4e89eb0f-2a2f-437e-8bbf-c08a3bb1e14c" providerId="AD" clId="Web-{22C485A7-56B5-EED8-0558-30F2A19A7F75}" dt="2022-06-27T10:56:33.906" v="55" actId="20577"/>
          <ac:spMkLst>
            <pc:docMk/>
            <pc:sldMk cId="3057193679" sldId="294"/>
            <ac:spMk id="8" creationId="{D51380DC-2B1D-E39E-415E-C5D9E8A637B7}"/>
          </ac:spMkLst>
        </pc:spChg>
      </pc:sldChg>
    </pc:docChg>
  </pc:docChgLst>
  <pc:docChgLst>
    <pc:chgData name="Govindasamy Shanmuga Sundaram, Kishorekarthick (wuc9jr)" userId="S::wuc9jr@virginia.edu::abf26169-4476-45e5-88b4-5a4069f41d9e" providerId="AD" clId="Web-{B7C5A596-F242-430A-AF29-665A9B95F7BE}"/>
    <pc:docChg chg="modSld">
      <pc:chgData name="Govindasamy Shanmuga Sundaram, Kishorekarthick (wuc9jr)" userId="S::wuc9jr@virginia.edu::abf26169-4476-45e5-88b4-5a4069f41d9e" providerId="AD" clId="Web-{B7C5A596-F242-430A-AF29-665A9B95F7BE}" dt="2022-06-25T23:39:11.155" v="44" actId="20577"/>
      <pc:docMkLst>
        <pc:docMk/>
      </pc:docMkLst>
      <pc:sldChg chg="modSp">
        <pc:chgData name="Govindasamy Shanmuga Sundaram, Kishorekarthick (wuc9jr)" userId="S::wuc9jr@virginia.edu::abf26169-4476-45e5-88b4-5a4069f41d9e" providerId="AD" clId="Web-{B7C5A596-F242-430A-AF29-665A9B95F7BE}" dt="2022-06-25T23:39:11.155" v="44" actId="20577"/>
        <pc:sldMkLst>
          <pc:docMk/>
          <pc:sldMk cId="1567773557" sldId="293"/>
        </pc:sldMkLst>
        <pc:spChg chg="mod">
          <ac:chgData name="Govindasamy Shanmuga Sundaram, Kishorekarthick (wuc9jr)" userId="S::wuc9jr@virginia.edu::abf26169-4476-45e5-88b4-5a4069f41d9e" providerId="AD" clId="Web-{B7C5A596-F242-430A-AF29-665A9B95F7BE}" dt="2022-06-25T23:39:11.155" v="44" actId="20577"/>
          <ac:spMkLst>
            <pc:docMk/>
            <pc:sldMk cId="1567773557" sldId="293"/>
            <ac:spMk id="4" creationId="{33D3D334-1E39-3A1A-1082-807359913B3A}"/>
          </ac:spMkLst>
        </pc:spChg>
      </pc:sldChg>
    </pc:docChg>
  </pc:docChgLst>
</pc:chgInfo>
</file>

<file path=ppt/comments/modernComment_102_C9513E96.xml><?xml version="1.0" encoding="utf-8"?>
<p188:cmLst xmlns:a="http://schemas.openxmlformats.org/drawingml/2006/main" xmlns:r="http://schemas.openxmlformats.org/officeDocument/2006/relationships" xmlns:p188="http://schemas.microsoft.com/office/powerpoint/2018/8/main">
  <p188:cm id="{01BE8115-D4DD-DD45-BADB-48DE07C49E17}" authorId="{AB685414-D7A2-58DF-30C8-F96AF4673BA6}" status="resolved" created="2022-06-26T18:16:32.574" complete="100000">
    <pc:sldMkLst xmlns:pc="http://schemas.microsoft.com/office/powerpoint/2013/main/command">
      <pc:docMk/>
      <pc:sldMk cId="3377544854" sldId="258"/>
    </pc:sldMkLst>
    <p188:txBody>
      <a:bodyPr/>
      <a:lstStyle/>
      <a:p>
        <a:r>
          <a:rPr lang="en-US"/>
          <a:t>Add a slide before this with your names</a:t>
        </a:r>
      </a:p>
    </p188:txBody>
  </p188:cm>
</p188:cmLst>
</file>

<file path=ppt/comments/modernComment_107_321FF35D.xml><?xml version="1.0" encoding="utf-8"?>
<p188:cmLst xmlns:a="http://schemas.openxmlformats.org/drawingml/2006/main" xmlns:r="http://schemas.openxmlformats.org/officeDocument/2006/relationships" xmlns:p188="http://schemas.microsoft.com/office/powerpoint/2018/8/main">
  <p188:cm id="{1EABE027-5B6A-9D42-ACF4-12B6D195FC7A}" authorId="{AB685414-D7A2-58DF-30C8-F96AF4673BA6}" status="resolved" created="2022-06-26T18:17:08.460" complete="100000">
    <pc:sldMkLst xmlns:pc="http://schemas.microsoft.com/office/powerpoint/2013/main/command">
      <pc:docMk/>
      <pc:sldMk cId="840954717" sldId="263"/>
    </pc:sldMkLst>
    <p188:txBody>
      <a:bodyPr/>
      <a:lstStyle/>
      <a:p>
        <a:r>
          <a:rPr lang="en-US"/>
          <a:t>I’m not sure the highlighted part needs to be highlighted</a:t>
        </a:r>
      </a:p>
    </p188:txBody>
  </p188:cm>
  <p188:cm id="{76DCF1AE-C162-0D41-B6E1-3B2016D220E1}" authorId="{AB685414-D7A2-58DF-30C8-F96AF4673BA6}" status="resolved" created="2022-06-26T18:17:44.755" complete="100000">
    <pc:sldMkLst xmlns:pc="http://schemas.microsoft.com/office/powerpoint/2013/main/command">
      <pc:docMk/>
      <pc:sldMk cId="840954717" sldId="263"/>
    </pc:sldMkLst>
    <p188:txBody>
      <a:bodyPr/>
      <a:lstStyle/>
      <a:p>
        <a:r>
          <a:rPr lang="en-US"/>
          <a:t>I would suggest deleting initial issues and everything under that subheading</a:t>
        </a:r>
      </a:p>
    </p188:txBody>
  </p188:cm>
</p188:cmLst>
</file>

<file path=ppt/comments/modernComment_10D_175D72CB.xml><?xml version="1.0" encoding="utf-8"?>
<p188:cmLst xmlns:a="http://schemas.openxmlformats.org/drawingml/2006/main" xmlns:r="http://schemas.openxmlformats.org/officeDocument/2006/relationships" xmlns:p188="http://schemas.microsoft.com/office/powerpoint/2018/8/main">
  <p188:cm id="{2032E614-55E3-5F40-85DA-348DEB0CB990}" authorId="{AB685414-D7A2-58DF-30C8-F96AF4673BA6}" created="2022-06-26T18:22:53.074">
    <pc:sldMkLst xmlns:pc="http://schemas.microsoft.com/office/powerpoint/2013/main/command">
      <pc:docMk/>
      <pc:sldMk cId="392000203" sldId="269"/>
    </pc:sldMkLst>
    <p188:txBody>
      <a:bodyPr/>
      <a:lstStyle/>
      <a:p>
        <a:r>
          <a:rPr lang="en-US"/>
          <a:t>Do you need this slide?</a:t>
        </a:r>
      </a:p>
    </p188:txBody>
  </p188:cm>
  <p188:cm id="{7A48367D-D92B-F344-9784-FD9899F7333E}" authorId="{AB685414-D7A2-58DF-30C8-F96AF4673BA6}" created="2022-06-26T18:24:01.311">
    <pc:sldMkLst xmlns:pc="http://schemas.microsoft.com/office/powerpoint/2013/main/command">
      <pc:docMk/>
      <pc:sldMk cId="392000203" sldId="269"/>
    </pc:sldMkLst>
    <p188:txBody>
      <a:bodyPr/>
      <a:lstStyle/>
      <a:p>
        <a:r>
          <a:rPr lang="en-US"/>
          <a:t>You should wrap up the cost of living mentioning that we’ve been in discussion with Fairfax, what the the next steps are etc</a:t>
        </a:r>
      </a:p>
    </p188:txBody>
  </p188:cm>
</p188:cmLst>
</file>

<file path=ppt/comments/modernComment_118_2E3A102D.xml><?xml version="1.0" encoding="utf-8"?>
<p188:cmLst xmlns:a="http://schemas.openxmlformats.org/drawingml/2006/main" xmlns:r="http://schemas.openxmlformats.org/officeDocument/2006/relationships" xmlns:p188="http://schemas.microsoft.com/office/powerpoint/2018/8/main">
  <p188:cm id="{A747F97F-66FE-BD4F-B36A-DF5CF4D94210}" authorId="{AB685414-D7A2-58DF-30C8-F96AF4673BA6}" created="2022-06-26T18:28:35.475">
    <pc:sldMkLst xmlns:pc="http://schemas.microsoft.com/office/powerpoint/2013/main/command">
      <pc:docMk/>
      <pc:sldMk cId="775557165" sldId="280"/>
    </pc:sldMkLst>
    <p188:txBody>
      <a:bodyPr/>
      <a:lstStyle/>
      <a:p>
        <a:r>
          <a:rPr lang="en-US"/>
          <a:t>Are there any examples you can give from the website where we’ve found issues?</a:t>
        </a:r>
      </a:p>
    </p188:txBody>
  </p188:cm>
</p188:cmLst>
</file>

<file path=ppt/comments/modernComment_120_EBDD41BF.xml><?xml version="1.0" encoding="utf-8"?>
<p188:cmLst xmlns:a="http://schemas.openxmlformats.org/drawingml/2006/main" xmlns:r="http://schemas.openxmlformats.org/officeDocument/2006/relationships" xmlns:p188="http://schemas.microsoft.com/office/powerpoint/2018/8/main">
  <p188:cm id="{F14B8694-5122-294E-AEB2-E4F85A3574CC}" authorId="{AB685414-D7A2-58DF-30C8-F96AF4673BA6}" created="2022-06-26T18:22:00.174">
    <pc:sldMkLst xmlns:pc="http://schemas.microsoft.com/office/powerpoint/2013/main/command">
      <pc:docMk/>
      <pc:sldMk cId="3957146047" sldId="288"/>
    </pc:sldMkLst>
    <p188:replyLst>
      <p188:reply id="{CFEC7923-6338-3F4E-AD3D-DCD807D2A848}" authorId="{AB685414-D7A2-58DF-30C8-F96AF4673BA6}" created="2022-06-26T18:22:32.528">
        <p188:txBody>
          <a:bodyPr/>
          <a:lstStyle/>
          <a:p>
            <a:r>
              <a:rPr lang="en-US"/>
              <a:t>After that a slide comparing the current solutions out there: EPI, MIT, Washington</a:t>
            </a:r>
          </a:p>
        </p188:txBody>
      </p188:reply>
    </p188:replyLst>
    <p188:txBody>
      <a:bodyPr/>
      <a:lstStyle/>
      <a:p>
        <a:r>
          <a:rPr lang="en-US"/>
          <a:t>Before this slide you should have a slide: What is cost of living? Why is it important? What will we use it for</a:t>
        </a:r>
      </a:p>
    </p188:txBody>
  </p188:cm>
</p188:cmLst>
</file>

<file path=ppt/comments/modernComment_125_5D725375.xml><?xml version="1.0" encoding="utf-8"?>
<p188:cmLst xmlns:a="http://schemas.openxmlformats.org/drawingml/2006/main" xmlns:r="http://schemas.openxmlformats.org/officeDocument/2006/relationships" xmlns:p188="http://schemas.microsoft.com/office/powerpoint/2018/8/main">
  <p188:cm id="{92B66BC2-75B7-9441-A018-9C53820DC78E}" authorId="{AB685414-D7A2-58DF-30C8-F96AF4673BA6}" created="2022-06-26T18:19:16.785">
    <pc:sldMkLst xmlns:pc="http://schemas.microsoft.com/office/powerpoint/2013/main/command">
      <pc:docMk/>
      <pc:sldMk cId="1567773557" sldId="293"/>
    </pc:sldMkLst>
    <p188:txBody>
      <a:bodyPr/>
      <a:lstStyle/>
      <a:p>
        <a:r>
          <a:rPr lang="en-US"/>
          <a:t>The title of this slide could be “Current Project Activities” or something like that and you could talk about how there are many parts of this project and these are the pieces you’re working on</a:t>
        </a:r>
      </a:p>
    </p188:txBody>
  </p188:cm>
  <p188:cm id="{631242FE-52A9-E74C-88D6-BC0D12DB98E8}" authorId="{AB685414-D7A2-58DF-30C8-F96AF4673BA6}" status="resolved" created="2022-06-26T18:20:24.503" complete="100000">
    <pc:sldMkLst xmlns:pc="http://schemas.microsoft.com/office/powerpoint/2013/main/command">
      <pc:docMk/>
      <pc:sldMk cId="1567773557" sldId="293"/>
    </pc:sldMkLst>
    <p188:txBody>
      <a:bodyPr/>
      <a:lstStyle/>
      <a:p>
        <a:r>
          <a:rPr lang="en-US"/>
          <a:t>COL should not be abbreviated here</a:t>
        </a:r>
      </a:p>
    </p188:txBody>
  </p188:cm>
</p188:cmLst>
</file>

<file path=ppt/comments/modernComment_126_B63912CF.xml><?xml version="1.0" encoding="utf-8"?>
<p188:cmLst xmlns:a="http://schemas.openxmlformats.org/drawingml/2006/main" xmlns:r="http://schemas.openxmlformats.org/officeDocument/2006/relationships" xmlns:p188="http://schemas.microsoft.com/office/powerpoint/2018/8/main">
  <p188:cm id="{5F5DB4EE-7F6C-344F-894A-7857286983C8}" authorId="{AB685414-D7A2-58DF-30C8-F96AF4673BA6}" created="2022-06-26T18:26:30.530">
    <pc:sldMkLst xmlns:pc="http://schemas.microsoft.com/office/powerpoint/2013/main/command">
      <pc:docMk/>
      <pc:sldMk cId="3057193679" sldId="294"/>
    </pc:sldMkLst>
    <p188:txBody>
      <a:bodyPr/>
      <a:lstStyle/>
      <a:p>
        <a:r>
          <a:rPr lang="en-US"/>
          <a:t>You might want to say something about floating catchment areas, which are a metric requested from one of our partners (Virginia Department of Health)</a:t>
        </a:r>
      </a:p>
    </p188:txBody>
  </p188:cm>
</p188:cmLst>
</file>

<file path=ppt/comments/modernComment_12F_410A84B5.xml><?xml version="1.0" encoding="utf-8"?>
<p188:cmLst xmlns:a="http://schemas.openxmlformats.org/drawingml/2006/main" xmlns:r="http://schemas.openxmlformats.org/officeDocument/2006/relationships" xmlns:p188="http://schemas.microsoft.com/office/powerpoint/2018/8/main">
  <p188:cm id="{FFDFE245-C3D1-D24F-BEFB-E79812A3379F}" authorId="{AB685414-D7A2-58DF-30C8-F96AF4673BA6}" created="2022-06-26T18:29:21.221">
    <pc:sldMkLst xmlns:pc="http://schemas.microsoft.com/office/powerpoint/2013/main/command">
      <pc:docMk/>
      <pc:sldMk cId="1091208373" sldId="303"/>
    </pc:sldMkLst>
    <p188:txBody>
      <a:bodyPr/>
      <a:lstStyle/>
      <a:p>
        <a:r>
          <a:rPr lang="en-US"/>
          <a:t>What are your next steps?</a:t>
        </a:r>
      </a:p>
    </p188:txBody>
  </p188:cm>
</p188:cmLst>
</file>

<file path=ppt/comments/modernComment_132_9D8703F6.xml><?xml version="1.0" encoding="utf-8"?>
<p188:cmLst xmlns:a="http://schemas.openxmlformats.org/drawingml/2006/main" xmlns:r="http://schemas.openxmlformats.org/officeDocument/2006/relationships" xmlns:p188="http://schemas.microsoft.com/office/powerpoint/2018/8/main">
  <p188:cm id="{EED529A0-35B0-4D0F-8F40-69762421A3F3}" authorId="{AB685414-D7A2-58DF-30C8-F96AF4673BA6}" status="resolved" created="2022-06-26T18:29:21.221" complete="100000">
    <pc:sldMkLst xmlns:pc="http://schemas.microsoft.com/office/powerpoint/2013/main/command">
      <pc:docMk/>
      <pc:sldMk cId="1091208373" sldId="303"/>
    </pc:sldMkLst>
    <p188:txBody>
      <a:bodyPr/>
      <a:lstStyle/>
      <a:p>
        <a:r>
          <a:rPr lang="en-US"/>
          <a:t>What are your next steps?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A421DC-C9D9-46B7-BFC5-F5466DF2212F}"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5F510A2E-043F-4819-ACB9-A66CDEE38763}">
      <dgm:prSet phldrT="[Text]" phldr="0" custT="1"/>
      <dgm:spPr/>
      <dgm:t>
        <a:bodyPr/>
        <a:lstStyle/>
        <a:p>
          <a:pPr rtl="0"/>
          <a:r>
            <a:rPr lang="en-US" sz="1400" b="1" baseline="0" dirty="0">
              <a:latin typeface="Calibri Light" panose="020F0302020204030204"/>
            </a:rPr>
            <a:t>EPI Family Budget</a:t>
          </a:r>
          <a:endParaRPr lang="en-US" sz="1400" b="1" baseline="0" dirty="0"/>
        </a:p>
      </dgm:t>
    </dgm:pt>
    <dgm:pt modelId="{5C8646D2-D90B-48C2-9C34-905236B1EADF}" type="parTrans" cxnId="{51992080-708F-490B-A045-4009E76B1995}">
      <dgm:prSet/>
      <dgm:spPr/>
      <dgm:t>
        <a:bodyPr/>
        <a:lstStyle/>
        <a:p>
          <a:endParaRPr lang="en-US"/>
        </a:p>
      </dgm:t>
    </dgm:pt>
    <dgm:pt modelId="{9B09DAE9-3921-4BA6-B561-C1C6F167F3F8}" type="sibTrans" cxnId="{51992080-708F-490B-A045-4009E76B1995}">
      <dgm:prSet/>
      <dgm:spPr/>
      <dgm:t>
        <a:bodyPr/>
        <a:lstStyle/>
        <a:p>
          <a:endParaRPr lang="en-US"/>
        </a:p>
      </dgm:t>
    </dgm:pt>
    <dgm:pt modelId="{57D9BFE3-FF0C-4894-8A52-1BD9FB556B42}">
      <dgm:prSet phldrT="[Text]" phldr="0" custT="1"/>
      <dgm:spPr/>
      <dgm:t>
        <a:bodyPr/>
        <a:lstStyle/>
        <a:p>
          <a:pPr rtl="0"/>
          <a:r>
            <a:rPr lang="en-US" sz="1400" b="1" dirty="0">
              <a:latin typeface="Calibri Light" panose="020F0302020204030204"/>
            </a:rPr>
            <a:t>MIT Living Wage</a:t>
          </a:r>
          <a:endParaRPr lang="en-US" sz="1400" b="1" dirty="0"/>
        </a:p>
      </dgm:t>
    </dgm:pt>
    <dgm:pt modelId="{5657DE4E-7930-4076-82EB-7E5F5C4989F2}" type="parTrans" cxnId="{4F2B19A6-5E1A-4B6A-895F-827E0E96DD5B}">
      <dgm:prSet/>
      <dgm:spPr/>
      <dgm:t>
        <a:bodyPr/>
        <a:lstStyle/>
        <a:p>
          <a:endParaRPr lang="en-US"/>
        </a:p>
      </dgm:t>
    </dgm:pt>
    <dgm:pt modelId="{F44A4BB9-C790-4830-8A40-089C03BC7B88}" type="sibTrans" cxnId="{4F2B19A6-5E1A-4B6A-895F-827E0E96DD5B}">
      <dgm:prSet/>
      <dgm:spPr/>
      <dgm:t>
        <a:bodyPr/>
        <a:lstStyle/>
        <a:p>
          <a:endParaRPr lang="en-US"/>
        </a:p>
      </dgm:t>
    </dgm:pt>
    <dgm:pt modelId="{2B6E307F-E926-4553-B942-9D711A644BBB}">
      <dgm:prSet phldrT="[Text]" phldr="0" custT="1"/>
      <dgm:spPr/>
      <dgm:t>
        <a:bodyPr/>
        <a:lstStyle/>
        <a:p>
          <a:pPr rtl="0"/>
          <a:r>
            <a:rPr lang="en-US" sz="1400" b="1" dirty="0">
              <a:latin typeface="Calibri Light" panose="020F0302020204030204"/>
            </a:rPr>
            <a:t>Washington Self Sufficiency</a:t>
          </a:r>
          <a:endParaRPr lang="en-US" sz="1400" b="1" dirty="0"/>
        </a:p>
      </dgm:t>
    </dgm:pt>
    <dgm:pt modelId="{3C3AF766-CE32-445F-A5F6-D4DA9FA78AC3}" type="parTrans" cxnId="{BC950546-6D8F-4B46-8142-A6C6CF5BC9F2}">
      <dgm:prSet/>
      <dgm:spPr/>
      <dgm:t>
        <a:bodyPr/>
        <a:lstStyle/>
        <a:p>
          <a:endParaRPr lang="en-US"/>
        </a:p>
      </dgm:t>
    </dgm:pt>
    <dgm:pt modelId="{75393AC9-BDB9-49F2-A0D0-4A727D877627}" type="sibTrans" cxnId="{BC950546-6D8F-4B46-8142-A6C6CF5BC9F2}">
      <dgm:prSet/>
      <dgm:spPr/>
      <dgm:t>
        <a:bodyPr/>
        <a:lstStyle/>
        <a:p>
          <a:endParaRPr lang="en-US"/>
        </a:p>
      </dgm:t>
    </dgm:pt>
    <dgm:pt modelId="{20278576-107C-4EEC-9062-DEEA96551BED}">
      <dgm:prSet phldr="0" custT="1"/>
      <dgm:spPr/>
      <dgm:t>
        <a:bodyPr/>
        <a:lstStyle/>
        <a:p>
          <a:pPr rtl="0"/>
          <a:r>
            <a:rPr lang="en-US" sz="3200" b="1" dirty="0">
              <a:latin typeface="Calibri Light" panose="020F0302020204030204"/>
            </a:rPr>
            <a:t>Our Calculator</a:t>
          </a:r>
        </a:p>
      </dgm:t>
    </dgm:pt>
    <dgm:pt modelId="{D2A5665B-561D-4E7A-893F-21213AF41584}" type="parTrans" cxnId="{6CE67616-ED60-4C1B-A1C8-8E081AAA930F}">
      <dgm:prSet/>
      <dgm:spPr/>
      <dgm:t>
        <a:bodyPr/>
        <a:lstStyle/>
        <a:p>
          <a:endParaRPr lang="en-US"/>
        </a:p>
      </dgm:t>
    </dgm:pt>
    <dgm:pt modelId="{3D33102D-FE53-4A9D-80D2-BC141D9AFED7}" type="sibTrans" cxnId="{6CE67616-ED60-4C1B-A1C8-8E081AAA930F}">
      <dgm:prSet/>
      <dgm:spPr/>
      <dgm:t>
        <a:bodyPr/>
        <a:lstStyle/>
        <a:p>
          <a:endParaRPr lang="en-US"/>
        </a:p>
      </dgm:t>
    </dgm:pt>
    <dgm:pt modelId="{1255354F-26F0-42E4-8F3E-A4B59AAD3CEA}" type="pres">
      <dgm:prSet presAssocID="{B4A421DC-C9D9-46B7-BFC5-F5466DF2212F}" presName="Name0" presStyleCnt="0">
        <dgm:presLayoutVars>
          <dgm:dir/>
          <dgm:resizeHandles val="exact"/>
        </dgm:presLayoutVars>
      </dgm:prSet>
      <dgm:spPr/>
    </dgm:pt>
    <dgm:pt modelId="{E83A4362-EB7E-4AA0-A588-E6BD0767AE45}" type="pres">
      <dgm:prSet presAssocID="{B4A421DC-C9D9-46B7-BFC5-F5466DF2212F}" presName="vNodes" presStyleCnt="0"/>
      <dgm:spPr/>
    </dgm:pt>
    <dgm:pt modelId="{5F8333E5-FBF3-4EBB-9D36-4783C51F3753}" type="pres">
      <dgm:prSet presAssocID="{5F510A2E-043F-4819-ACB9-A66CDEE38763}" presName="node" presStyleLbl="node1" presStyleIdx="0" presStyleCnt="4">
        <dgm:presLayoutVars>
          <dgm:bulletEnabled val="1"/>
        </dgm:presLayoutVars>
      </dgm:prSet>
      <dgm:spPr/>
    </dgm:pt>
    <dgm:pt modelId="{FFFA0896-1B0C-4DF1-91AD-200A2A6F695A}" type="pres">
      <dgm:prSet presAssocID="{9B09DAE9-3921-4BA6-B561-C1C6F167F3F8}" presName="spacerT" presStyleCnt="0"/>
      <dgm:spPr/>
    </dgm:pt>
    <dgm:pt modelId="{E70C9878-3364-474D-A87E-679BAC61B470}" type="pres">
      <dgm:prSet presAssocID="{9B09DAE9-3921-4BA6-B561-C1C6F167F3F8}" presName="sibTrans" presStyleLbl="sibTrans2D1" presStyleIdx="0" presStyleCnt="3"/>
      <dgm:spPr/>
    </dgm:pt>
    <dgm:pt modelId="{DBDAAC51-08AB-48E4-8A9D-072D35EA1D08}" type="pres">
      <dgm:prSet presAssocID="{9B09DAE9-3921-4BA6-B561-C1C6F167F3F8}" presName="spacerB" presStyleCnt="0"/>
      <dgm:spPr/>
    </dgm:pt>
    <dgm:pt modelId="{E3FAD37B-CA53-49F1-B2AB-0EB6B437D18E}" type="pres">
      <dgm:prSet presAssocID="{57D9BFE3-FF0C-4894-8A52-1BD9FB556B42}" presName="node" presStyleLbl="node1" presStyleIdx="1" presStyleCnt="4">
        <dgm:presLayoutVars>
          <dgm:bulletEnabled val="1"/>
        </dgm:presLayoutVars>
      </dgm:prSet>
      <dgm:spPr/>
    </dgm:pt>
    <dgm:pt modelId="{AEA10178-7A8D-40EA-BAC3-14001617734C}" type="pres">
      <dgm:prSet presAssocID="{F44A4BB9-C790-4830-8A40-089C03BC7B88}" presName="spacerT" presStyleCnt="0"/>
      <dgm:spPr/>
    </dgm:pt>
    <dgm:pt modelId="{031E7F9A-E035-40C3-873C-3297CE350F43}" type="pres">
      <dgm:prSet presAssocID="{F44A4BB9-C790-4830-8A40-089C03BC7B88}" presName="sibTrans" presStyleLbl="sibTrans2D1" presStyleIdx="1" presStyleCnt="3"/>
      <dgm:spPr/>
    </dgm:pt>
    <dgm:pt modelId="{F25C1929-7B25-44AD-96BC-FCE0CEC733E1}" type="pres">
      <dgm:prSet presAssocID="{F44A4BB9-C790-4830-8A40-089C03BC7B88}" presName="spacerB" presStyleCnt="0"/>
      <dgm:spPr/>
    </dgm:pt>
    <dgm:pt modelId="{8652473E-9BDC-4659-9E6A-5C9D005B93EA}" type="pres">
      <dgm:prSet presAssocID="{2B6E307F-E926-4553-B942-9D711A644BBB}" presName="node" presStyleLbl="node1" presStyleIdx="2" presStyleCnt="4" custScaleX="105854">
        <dgm:presLayoutVars>
          <dgm:bulletEnabled val="1"/>
        </dgm:presLayoutVars>
      </dgm:prSet>
      <dgm:spPr/>
    </dgm:pt>
    <dgm:pt modelId="{A1F5319C-C6AD-4802-B4B2-0A189BA8FD5D}" type="pres">
      <dgm:prSet presAssocID="{B4A421DC-C9D9-46B7-BFC5-F5466DF2212F}" presName="sibTransLast" presStyleLbl="sibTrans2D1" presStyleIdx="2" presStyleCnt="3"/>
      <dgm:spPr/>
    </dgm:pt>
    <dgm:pt modelId="{78855F89-8160-4FF0-A92F-9EF34FACF473}" type="pres">
      <dgm:prSet presAssocID="{B4A421DC-C9D9-46B7-BFC5-F5466DF2212F}" presName="connectorText" presStyleLbl="sibTrans2D1" presStyleIdx="2" presStyleCnt="3"/>
      <dgm:spPr/>
    </dgm:pt>
    <dgm:pt modelId="{37B3074D-96EE-437C-B665-5A781D6A3BB7}" type="pres">
      <dgm:prSet presAssocID="{B4A421DC-C9D9-46B7-BFC5-F5466DF2212F}" presName="lastNode" presStyleLbl="node1" presStyleIdx="3" presStyleCnt="4" custScaleX="108042" custScaleY="108042">
        <dgm:presLayoutVars>
          <dgm:bulletEnabled val="1"/>
        </dgm:presLayoutVars>
      </dgm:prSet>
      <dgm:spPr/>
    </dgm:pt>
  </dgm:ptLst>
  <dgm:cxnLst>
    <dgm:cxn modelId="{6CE67616-ED60-4C1B-A1C8-8E081AAA930F}" srcId="{B4A421DC-C9D9-46B7-BFC5-F5466DF2212F}" destId="{20278576-107C-4EEC-9062-DEEA96551BED}" srcOrd="3" destOrd="0" parTransId="{D2A5665B-561D-4E7A-893F-21213AF41584}" sibTransId="{3D33102D-FE53-4A9D-80D2-BC141D9AFED7}"/>
    <dgm:cxn modelId="{B779BF16-53BE-4146-ABAA-016C715BB4D9}" type="presOf" srcId="{9B09DAE9-3921-4BA6-B561-C1C6F167F3F8}" destId="{E70C9878-3364-474D-A87E-679BAC61B470}" srcOrd="0" destOrd="0" presId="urn:microsoft.com/office/officeart/2005/8/layout/equation2"/>
    <dgm:cxn modelId="{2CEE541E-8D64-4556-A2CF-121919906875}" type="presOf" srcId="{B4A421DC-C9D9-46B7-BFC5-F5466DF2212F}" destId="{1255354F-26F0-42E4-8F3E-A4B59AAD3CEA}" srcOrd="0" destOrd="0" presId="urn:microsoft.com/office/officeart/2005/8/layout/equation2"/>
    <dgm:cxn modelId="{86EAEE62-26E2-43BB-88D7-79EB559CF6B9}" type="presOf" srcId="{75393AC9-BDB9-49F2-A0D0-4A727D877627}" destId="{A1F5319C-C6AD-4802-B4B2-0A189BA8FD5D}" srcOrd="0" destOrd="0" presId="urn:microsoft.com/office/officeart/2005/8/layout/equation2"/>
    <dgm:cxn modelId="{BC950546-6D8F-4B46-8142-A6C6CF5BC9F2}" srcId="{B4A421DC-C9D9-46B7-BFC5-F5466DF2212F}" destId="{2B6E307F-E926-4553-B942-9D711A644BBB}" srcOrd="2" destOrd="0" parTransId="{3C3AF766-CE32-445F-A5F6-D4DA9FA78AC3}" sibTransId="{75393AC9-BDB9-49F2-A0D0-4A727D877627}"/>
    <dgm:cxn modelId="{3356984C-FFEC-451B-A7C2-FA294C91D27D}" type="presOf" srcId="{20278576-107C-4EEC-9062-DEEA96551BED}" destId="{37B3074D-96EE-437C-B665-5A781D6A3BB7}" srcOrd="0" destOrd="0" presId="urn:microsoft.com/office/officeart/2005/8/layout/equation2"/>
    <dgm:cxn modelId="{5446404E-91C6-44A4-B9C3-C4DF8AAE32BF}" type="presOf" srcId="{5F510A2E-043F-4819-ACB9-A66CDEE38763}" destId="{5F8333E5-FBF3-4EBB-9D36-4783C51F3753}" srcOrd="0" destOrd="0" presId="urn:microsoft.com/office/officeart/2005/8/layout/equation2"/>
    <dgm:cxn modelId="{FF0A1B52-118F-44E4-BE26-DD1D68A54DA8}" type="presOf" srcId="{75393AC9-BDB9-49F2-A0D0-4A727D877627}" destId="{78855F89-8160-4FF0-A92F-9EF34FACF473}" srcOrd="1" destOrd="0" presId="urn:microsoft.com/office/officeart/2005/8/layout/equation2"/>
    <dgm:cxn modelId="{51992080-708F-490B-A045-4009E76B1995}" srcId="{B4A421DC-C9D9-46B7-BFC5-F5466DF2212F}" destId="{5F510A2E-043F-4819-ACB9-A66CDEE38763}" srcOrd="0" destOrd="0" parTransId="{5C8646D2-D90B-48C2-9C34-905236B1EADF}" sibTransId="{9B09DAE9-3921-4BA6-B561-C1C6F167F3F8}"/>
    <dgm:cxn modelId="{4F2B19A6-5E1A-4B6A-895F-827E0E96DD5B}" srcId="{B4A421DC-C9D9-46B7-BFC5-F5466DF2212F}" destId="{57D9BFE3-FF0C-4894-8A52-1BD9FB556B42}" srcOrd="1" destOrd="0" parTransId="{5657DE4E-7930-4076-82EB-7E5F5C4989F2}" sibTransId="{F44A4BB9-C790-4830-8A40-089C03BC7B88}"/>
    <dgm:cxn modelId="{40062DB5-7686-482B-9278-DEE900EA9928}" type="presOf" srcId="{F44A4BB9-C790-4830-8A40-089C03BC7B88}" destId="{031E7F9A-E035-40C3-873C-3297CE350F43}" srcOrd="0" destOrd="0" presId="urn:microsoft.com/office/officeart/2005/8/layout/equation2"/>
    <dgm:cxn modelId="{DF0909BB-498A-4F95-B3B4-891868BD23FC}" type="presOf" srcId="{57D9BFE3-FF0C-4894-8A52-1BD9FB556B42}" destId="{E3FAD37B-CA53-49F1-B2AB-0EB6B437D18E}" srcOrd="0" destOrd="0" presId="urn:microsoft.com/office/officeart/2005/8/layout/equation2"/>
    <dgm:cxn modelId="{F6E823BC-EC02-4895-A825-AB64DE92B52C}" type="presOf" srcId="{2B6E307F-E926-4553-B942-9D711A644BBB}" destId="{8652473E-9BDC-4659-9E6A-5C9D005B93EA}" srcOrd="0" destOrd="0" presId="urn:microsoft.com/office/officeart/2005/8/layout/equation2"/>
    <dgm:cxn modelId="{CB3C16EA-500F-4801-BB98-27FFC80DA6EB}" type="presParOf" srcId="{1255354F-26F0-42E4-8F3E-A4B59AAD3CEA}" destId="{E83A4362-EB7E-4AA0-A588-E6BD0767AE45}" srcOrd="0" destOrd="0" presId="urn:microsoft.com/office/officeart/2005/8/layout/equation2"/>
    <dgm:cxn modelId="{D4B061C6-4F7D-4B86-94A7-36D603765975}" type="presParOf" srcId="{E83A4362-EB7E-4AA0-A588-E6BD0767AE45}" destId="{5F8333E5-FBF3-4EBB-9D36-4783C51F3753}" srcOrd="0" destOrd="0" presId="urn:microsoft.com/office/officeart/2005/8/layout/equation2"/>
    <dgm:cxn modelId="{BABB58BA-378E-453B-8F14-4CA7D9BA1374}" type="presParOf" srcId="{E83A4362-EB7E-4AA0-A588-E6BD0767AE45}" destId="{FFFA0896-1B0C-4DF1-91AD-200A2A6F695A}" srcOrd="1" destOrd="0" presId="urn:microsoft.com/office/officeart/2005/8/layout/equation2"/>
    <dgm:cxn modelId="{233659AD-F924-4657-988F-BCC16B630C03}" type="presParOf" srcId="{E83A4362-EB7E-4AA0-A588-E6BD0767AE45}" destId="{E70C9878-3364-474D-A87E-679BAC61B470}" srcOrd="2" destOrd="0" presId="urn:microsoft.com/office/officeart/2005/8/layout/equation2"/>
    <dgm:cxn modelId="{40F89A9E-43B7-4282-A1A5-9561F25F0499}" type="presParOf" srcId="{E83A4362-EB7E-4AA0-A588-E6BD0767AE45}" destId="{DBDAAC51-08AB-48E4-8A9D-072D35EA1D08}" srcOrd="3" destOrd="0" presId="urn:microsoft.com/office/officeart/2005/8/layout/equation2"/>
    <dgm:cxn modelId="{87D74022-501F-42B3-A133-F5D92BD73FB0}" type="presParOf" srcId="{E83A4362-EB7E-4AA0-A588-E6BD0767AE45}" destId="{E3FAD37B-CA53-49F1-B2AB-0EB6B437D18E}" srcOrd="4" destOrd="0" presId="urn:microsoft.com/office/officeart/2005/8/layout/equation2"/>
    <dgm:cxn modelId="{8EFE5993-05FD-4B7E-9EE4-491982682267}" type="presParOf" srcId="{E83A4362-EB7E-4AA0-A588-E6BD0767AE45}" destId="{AEA10178-7A8D-40EA-BAC3-14001617734C}" srcOrd="5" destOrd="0" presId="urn:microsoft.com/office/officeart/2005/8/layout/equation2"/>
    <dgm:cxn modelId="{169F4B87-3E3D-49E3-B4DD-3A37B631E99F}" type="presParOf" srcId="{E83A4362-EB7E-4AA0-A588-E6BD0767AE45}" destId="{031E7F9A-E035-40C3-873C-3297CE350F43}" srcOrd="6" destOrd="0" presId="urn:microsoft.com/office/officeart/2005/8/layout/equation2"/>
    <dgm:cxn modelId="{7568C32E-971E-4DE2-84D0-AC9B3865FE65}" type="presParOf" srcId="{E83A4362-EB7E-4AA0-A588-E6BD0767AE45}" destId="{F25C1929-7B25-44AD-96BC-FCE0CEC733E1}" srcOrd="7" destOrd="0" presId="urn:microsoft.com/office/officeart/2005/8/layout/equation2"/>
    <dgm:cxn modelId="{57E9CAEC-D0C0-493A-8587-961D9C854459}" type="presParOf" srcId="{E83A4362-EB7E-4AA0-A588-E6BD0767AE45}" destId="{8652473E-9BDC-4659-9E6A-5C9D005B93EA}" srcOrd="8" destOrd="0" presId="urn:microsoft.com/office/officeart/2005/8/layout/equation2"/>
    <dgm:cxn modelId="{99F13867-8081-4A53-9027-DC025043D17E}" type="presParOf" srcId="{1255354F-26F0-42E4-8F3E-A4B59AAD3CEA}" destId="{A1F5319C-C6AD-4802-B4B2-0A189BA8FD5D}" srcOrd="1" destOrd="0" presId="urn:microsoft.com/office/officeart/2005/8/layout/equation2"/>
    <dgm:cxn modelId="{3F15112D-9F28-41EA-88B7-F47546EF937F}" type="presParOf" srcId="{A1F5319C-C6AD-4802-B4B2-0A189BA8FD5D}" destId="{78855F89-8160-4FF0-A92F-9EF34FACF473}" srcOrd="0" destOrd="0" presId="urn:microsoft.com/office/officeart/2005/8/layout/equation2"/>
    <dgm:cxn modelId="{DD170BB9-19CC-4BC6-8432-68EE2EF4F254}" type="presParOf" srcId="{1255354F-26F0-42E4-8F3E-A4B59AAD3CEA}" destId="{37B3074D-96EE-437C-B665-5A781D6A3BB7}"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F6D222-6D05-44DA-806E-A7B0DAA03480}"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39E866B6-9EEA-4F1E-89A4-B65D3CD9B109}">
      <dgm:prSet phldrT="[Text]" phldr="0" custT="1"/>
      <dgm:spPr/>
      <dgm:t>
        <a:bodyPr/>
        <a:lstStyle/>
        <a:p>
          <a:pPr rtl="0"/>
          <a:r>
            <a:rPr lang="en-US" sz="1600" b="1" dirty="0">
              <a:latin typeface="Calibri Light" panose="020F0302020204030204"/>
            </a:rPr>
            <a:t>Cost of Living</a:t>
          </a:r>
          <a:endParaRPr lang="en-US" sz="1600" b="1" dirty="0"/>
        </a:p>
      </dgm:t>
    </dgm:pt>
    <dgm:pt modelId="{8D3E0292-F9B8-4723-8166-9D7039D6B2F2}" type="parTrans" cxnId="{7861E7C0-1C45-4CFC-812D-302E10B9CD4B}">
      <dgm:prSet/>
      <dgm:spPr/>
      <dgm:t>
        <a:bodyPr/>
        <a:lstStyle/>
        <a:p>
          <a:endParaRPr lang="en-US" sz="2000" b="1"/>
        </a:p>
      </dgm:t>
    </dgm:pt>
    <dgm:pt modelId="{A26359E7-1374-4027-BED1-5EA9DBAA7FA7}" type="sibTrans" cxnId="{7861E7C0-1C45-4CFC-812D-302E10B9CD4B}">
      <dgm:prSet/>
      <dgm:spPr/>
      <dgm:t>
        <a:bodyPr/>
        <a:lstStyle/>
        <a:p>
          <a:endParaRPr lang="en-US" sz="2000" b="1"/>
        </a:p>
      </dgm:t>
    </dgm:pt>
    <dgm:pt modelId="{2C0582F0-5A30-4062-8942-6FE8720B5A1E}">
      <dgm:prSet phldrT="[Text]" custT="1"/>
      <dgm:spPr/>
      <dgm:t>
        <a:bodyPr/>
        <a:lstStyle/>
        <a:p>
          <a:r>
            <a:rPr lang="en-US" sz="1600" b="1" dirty="0">
              <a:latin typeface="Calibri Light" panose="020F0302020204030204"/>
            </a:rPr>
            <a:t>Housing</a:t>
          </a:r>
          <a:endParaRPr lang="en-US" sz="1600" b="1" dirty="0"/>
        </a:p>
      </dgm:t>
    </dgm:pt>
    <dgm:pt modelId="{71225D60-5FBE-44E1-93EA-8458CB07C5FA}" type="parTrans" cxnId="{8E71E667-FDE7-4137-AD8B-01D2440DA88F}">
      <dgm:prSet custT="1"/>
      <dgm:spPr/>
      <dgm:t>
        <a:bodyPr/>
        <a:lstStyle/>
        <a:p>
          <a:endParaRPr lang="en-US" sz="800" b="1"/>
        </a:p>
      </dgm:t>
    </dgm:pt>
    <dgm:pt modelId="{D92E9EDA-3579-4698-89B9-C08BCFFB2BC1}" type="sibTrans" cxnId="{8E71E667-FDE7-4137-AD8B-01D2440DA88F}">
      <dgm:prSet/>
      <dgm:spPr/>
      <dgm:t>
        <a:bodyPr/>
        <a:lstStyle/>
        <a:p>
          <a:endParaRPr lang="en-US" sz="2000" b="1"/>
        </a:p>
      </dgm:t>
    </dgm:pt>
    <dgm:pt modelId="{F26FD100-0ED5-4C68-BEF7-5896F6ACD2D3}">
      <dgm:prSet phldrT="[Text]" phldr="0" custT="1"/>
      <dgm:spPr/>
      <dgm:t>
        <a:bodyPr/>
        <a:lstStyle/>
        <a:p>
          <a:pPr rtl="0"/>
          <a:r>
            <a:rPr lang="en-US" sz="1600" b="1">
              <a:latin typeface="Calibri Light" panose="020F0302020204030204"/>
            </a:rPr>
            <a:t>American Community Survey</a:t>
          </a:r>
          <a:endParaRPr lang="en-US" sz="1600" b="1"/>
        </a:p>
      </dgm:t>
    </dgm:pt>
    <dgm:pt modelId="{CB9034C5-3C41-4126-844C-388C56228B2A}" type="parTrans" cxnId="{52A88BD2-07BB-40AD-96E2-26E183A73E34}">
      <dgm:prSet custT="1"/>
      <dgm:spPr/>
      <dgm:t>
        <a:bodyPr/>
        <a:lstStyle/>
        <a:p>
          <a:endParaRPr lang="en-US" sz="600" b="1"/>
        </a:p>
      </dgm:t>
    </dgm:pt>
    <dgm:pt modelId="{26E93D6E-EC0D-4EE2-8A7F-409D358A94F3}" type="sibTrans" cxnId="{52A88BD2-07BB-40AD-96E2-26E183A73E34}">
      <dgm:prSet/>
      <dgm:spPr/>
      <dgm:t>
        <a:bodyPr/>
        <a:lstStyle/>
        <a:p>
          <a:endParaRPr lang="en-US" sz="2000" b="1"/>
        </a:p>
      </dgm:t>
    </dgm:pt>
    <dgm:pt modelId="{30A2B231-2DE5-4A94-9717-527D184F4197}">
      <dgm:prSet phldrT="[Text]" phldr="0" custT="1"/>
      <dgm:spPr/>
      <dgm:t>
        <a:bodyPr/>
        <a:lstStyle/>
        <a:p>
          <a:r>
            <a:rPr lang="en-US" sz="1600" b="1">
              <a:latin typeface="Calibri Light" panose="020F0302020204030204"/>
            </a:rPr>
            <a:t>HUD</a:t>
          </a:r>
          <a:endParaRPr lang="en-US" sz="1600" b="1"/>
        </a:p>
      </dgm:t>
    </dgm:pt>
    <dgm:pt modelId="{1EA4FEA4-CB4F-403A-94C4-D393794DDE06}" type="parTrans" cxnId="{19F74E25-7BC3-470A-A4D2-3CAFCDB4F321}">
      <dgm:prSet custT="1"/>
      <dgm:spPr/>
      <dgm:t>
        <a:bodyPr/>
        <a:lstStyle/>
        <a:p>
          <a:endParaRPr lang="en-US" sz="600" b="1"/>
        </a:p>
      </dgm:t>
    </dgm:pt>
    <dgm:pt modelId="{6FB839E5-3444-4E34-B6B6-75BBBE1FD3B4}" type="sibTrans" cxnId="{19F74E25-7BC3-470A-A4D2-3CAFCDB4F321}">
      <dgm:prSet/>
      <dgm:spPr/>
      <dgm:t>
        <a:bodyPr/>
        <a:lstStyle/>
        <a:p>
          <a:endParaRPr lang="en-US" sz="2000" b="1"/>
        </a:p>
      </dgm:t>
    </dgm:pt>
    <dgm:pt modelId="{B2AD5FEA-2A83-40D6-8EB9-6ED83DCCCC2C}">
      <dgm:prSet phldrT="[Text]" phldr="0" custT="1"/>
      <dgm:spPr/>
      <dgm:t>
        <a:bodyPr/>
        <a:lstStyle/>
        <a:p>
          <a:r>
            <a:rPr lang="en-US" sz="1600" b="1">
              <a:latin typeface="Calibri Light" panose="020F0302020204030204"/>
            </a:rPr>
            <a:t>Food</a:t>
          </a:r>
          <a:endParaRPr lang="en-US" sz="1600" b="1"/>
        </a:p>
      </dgm:t>
    </dgm:pt>
    <dgm:pt modelId="{05F3A90A-DDB7-4D99-819D-17685096E811}" type="parTrans" cxnId="{C7BB0EEA-7666-42B4-9CC9-6B5C330AD6FE}">
      <dgm:prSet custT="1"/>
      <dgm:spPr/>
      <dgm:t>
        <a:bodyPr/>
        <a:lstStyle/>
        <a:p>
          <a:endParaRPr lang="en-US" sz="600" b="1"/>
        </a:p>
      </dgm:t>
    </dgm:pt>
    <dgm:pt modelId="{52CE0AF8-48CA-417D-AFA5-53BF5E324FE4}" type="sibTrans" cxnId="{C7BB0EEA-7666-42B4-9CC9-6B5C330AD6FE}">
      <dgm:prSet/>
      <dgm:spPr/>
      <dgm:t>
        <a:bodyPr/>
        <a:lstStyle/>
        <a:p>
          <a:endParaRPr lang="en-US" sz="2000" b="1"/>
        </a:p>
      </dgm:t>
    </dgm:pt>
    <dgm:pt modelId="{2ACFC577-97DC-4259-8DAC-C5618908280B}">
      <dgm:prSet phldrT="[Text]" phldr="0" custT="1"/>
      <dgm:spPr/>
      <dgm:t>
        <a:bodyPr/>
        <a:lstStyle/>
        <a:p>
          <a:r>
            <a:rPr lang="en-US" sz="1600" b="1">
              <a:latin typeface="Calibri Light" panose="020F0302020204030204"/>
            </a:rPr>
            <a:t>USDA</a:t>
          </a:r>
          <a:endParaRPr lang="en-US" sz="1600" b="1"/>
        </a:p>
      </dgm:t>
    </dgm:pt>
    <dgm:pt modelId="{0E1E9520-141B-4C4B-81D5-820D332B40B8}" type="parTrans" cxnId="{FAC5F3D9-7F70-4370-9646-ABDED3F3C777}">
      <dgm:prSet custT="1"/>
      <dgm:spPr/>
      <dgm:t>
        <a:bodyPr/>
        <a:lstStyle/>
        <a:p>
          <a:endParaRPr lang="en-US" sz="600" b="1"/>
        </a:p>
      </dgm:t>
    </dgm:pt>
    <dgm:pt modelId="{AAF76054-8D1E-4E91-AE34-F05CE7474E34}" type="sibTrans" cxnId="{FAC5F3D9-7F70-4370-9646-ABDED3F3C777}">
      <dgm:prSet/>
      <dgm:spPr/>
      <dgm:t>
        <a:bodyPr/>
        <a:lstStyle/>
        <a:p>
          <a:endParaRPr lang="en-US" sz="2000" b="1"/>
        </a:p>
      </dgm:t>
    </dgm:pt>
    <dgm:pt modelId="{90C32097-C13F-4337-A46C-25A12CB905D9}">
      <dgm:prSet phldr="0" custT="1"/>
      <dgm:spPr/>
      <dgm:t>
        <a:bodyPr/>
        <a:lstStyle/>
        <a:p>
          <a:pPr rtl="0"/>
          <a:r>
            <a:rPr lang="en-US" sz="1600" b="1">
              <a:latin typeface="Calibri Light" panose="020F0302020204030204"/>
            </a:rPr>
            <a:t>Child Care</a:t>
          </a:r>
        </a:p>
      </dgm:t>
    </dgm:pt>
    <dgm:pt modelId="{C3AFB162-9D24-41B0-8018-E70E21C09437}" type="parTrans" cxnId="{918CE5F4-E091-4057-AD95-25014F6522CB}">
      <dgm:prSet custT="1"/>
      <dgm:spPr/>
      <dgm:t>
        <a:bodyPr/>
        <a:lstStyle/>
        <a:p>
          <a:endParaRPr lang="en-US" sz="600" b="1"/>
        </a:p>
      </dgm:t>
    </dgm:pt>
    <dgm:pt modelId="{DB06197B-3D1B-4FD0-AB43-A142B16AF1E6}" type="sibTrans" cxnId="{918CE5F4-E091-4057-AD95-25014F6522CB}">
      <dgm:prSet/>
      <dgm:spPr/>
      <dgm:t>
        <a:bodyPr/>
        <a:lstStyle/>
        <a:p>
          <a:endParaRPr lang="en-US" sz="2000" b="1"/>
        </a:p>
      </dgm:t>
    </dgm:pt>
    <dgm:pt modelId="{B0CAFCF3-2CA2-4E5F-AA1F-C73D541C6675}">
      <dgm:prSet phldr="0" custT="1"/>
      <dgm:spPr/>
      <dgm:t>
        <a:bodyPr/>
        <a:lstStyle/>
        <a:p>
          <a:r>
            <a:rPr lang="en-US" sz="1600" b="1">
              <a:latin typeface="Calibri Light" panose="020F0302020204030204"/>
            </a:rPr>
            <a:t>….</a:t>
          </a:r>
          <a:endParaRPr lang="en-US" sz="1600" b="1"/>
        </a:p>
      </dgm:t>
    </dgm:pt>
    <dgm:pt modelId="{CEF727BF-26C6-4F26-8439-E931DDF3E6F9}" type="parTrans" cxnId="{D4D69BB2-F106-4AB8-802C-E0553942BE4A}">
      <dgm:prSet custT="1"/>
      <dgm:spPr/>
      <dgm:t>
        <a:bodyPr/>
        <a:lstStyle/>
        <a:p>
          <a:endParaRPr lang="en-US" sz="800" b="1"/>
        </a:p>
      </dgm:t>
    </dgm:pt>
    <dgm:pt modelId="{B92B422D-99BE-4F9E-B35B-FBB7510929E3}" type="sibTrans" cxnId="{D4D69BB2-F106-4AB8-802C-E0553942BE4A}">
      <dgm:prSet/>
      <dgm:spPr/>
      <dgm:t>
        <a:bodyPr/>
        <a:lstStyle/>
        <a:p>
          <a:endParaRPr lang="en-US" sz="2000" b="1"/>
        </a:p>
      </dgm:t>
    </dgm:pt>
    <dgm:pt modelId="{05F8619F-4A7C-4E16-AD76-4E6BAA227E27}">
      <dgm:prSet phldr="0" custT="1"/>
      <dgm:spPr/>
      <dgm:t>
        <a:bodyPr/>
        <a:lstStyle/>
        <a:p>
          <a:pPr rtl="0"/>
          <a:r>
            <a:rPr lang="en-US" sz="1600" b="1">
              <a:latin typeface="Calibri Light" panose="020F0302020204030204"/>
            </a:rPr>
            <a:t>Feeding America</a:t>
          </a:r>
        </a:p>
      </dgm:t>
    </dgm:pt>
    <dgm:pt modelId="{12A44B6C-3A88-4F63-A890-3958AA4535B5}" type="parTrans" cxnId="{39396D14-299C-4AA9-91F1-1D9B4E82CC51}">
      <dgm:prSet custT="1"/>
      <dgm:spPr/>
      <dgm:t>
        <a:bodyPr/>
        <a:lstStyle/>
        <a:p>
          <a:endParaRPr lang="en-US" sz="600" b="1"/>
        </a:p>
      </dgm:t>
    </dgm:pt>
    <dgm:pt modelId="{24BC6BA1-06D7-43AB-8FA4-9099BD5211B0}" type="sibTrans" cxnId="{39396D14-299C-4AA9-91F1-1D9B4E82CC51}">
      <dgm:prSet/>
      <dgm:spPr/>
      <dgm:t>
        <a:bodyPr/>
        <a:lstStyle/>
        <a:p>
          <a:endParaRPr lang="en-US" sz="2000" b="1"/>
        </a:p>
      </dgm:t>
    </dgm:pt>
    <dgm:pt modelId="{70AF052D-1A57-4EF1-9EFC-FCBB7B2704A8}">
      <dgm:prSet phldr="0" custT="1"/>
      <dgm:spPr/>
      <dgm:t>
        <a:bodyPr/>
        <a:lstStyle/>
        <a:p>
          <a:pPr rtl="0"/>
          <a:r>
            <a:rPr lang="en-US" sz="1600" b="1">
              <a:latin typeface="Calibri Light" panose="020F0302020204030204"/>
            </a:rPr>
            <a:t>Child Care Aware</a:t>
          </a:r>
        </a:p>
      </dgm:t>
    </dgm:pt>
    <dgm:pt modelId="{B7AC90AE-8777-42E5-9AB7-51034836AD15}" type="parTrans" cxnId="{24F77A32-94B5-4BB6-BDAE-17E6D8ED7718}">
      <dgm:prSet custT="1"/>
      <dgm:spPr/>
      <dgm:t>
        <a:bodyPr/>
        <a:lstStyle/>
        <a:p>
          <a:endParaRPr lang="en-US" sz="600" b="1"/>
        </a:p>
      </dgm:t>
    </dgm:pt>
    <dgm:pt modelId="{C6E472DD-0501-40C9-8080-5695644DF7F8}" type="sibTrans" cxnId="{24F77A32-94B5-4BB6-BDAE-17E6D8ED7718}">
      <dgm:prSet/>
      <dgm:spPr/>
      <dgm:t>
        <a:bodyPr/>
        <a:lstStyle/>
        <a:p>
          <a:endParaRPr lang="en-US" sz="2000" b="1"/>
        </a:p>
      </dgm:t>
    </dgm:pt>
    <dgm:pt modelId="{89DB2C5F-3BB2-43B5-AEBC-A9880D4230FC}">
      <dgm:prSet phldr="0" custT="1"/>
      <dgm:spPr/>
      <dgm:t>
        <a:bodyPr/>
        <a:lstStyle/>
        <a:p>
          <a:pPr rtl="0"/>
          <a:r>
            <a:rPr lang="en-US" sz="1600" b="1">
              <a:latin typeface="Calibri Light" panose="020F0302020204030204"/>
            </a:rPr>
            <a:t>State Market Rate Surveys </a:t>
          </a:r>
        </a:p>
      </dgm:t>
    </dgm:pt>
    <dgm:pt modelId="{D3DCCE48-7DC0-4EC8-8840-2298B67682C4}" type="parTrans" cxnId="{F92D9B3D-9470-4817-B0BC-EAD3537343EF}">
      <dgm:prSet custT="1"/>
      <dgm:spPr/>
      <dgm:t>
        <a:bodyPr/>
        <a:lstStyle/>
        <a:p>
          <a:endParaRPr lang="en-US" sz="600" b="1"/>
        </a:p>
      </dgm:t>
    </dgm:pt>
    <dgm:pt modelId="{9D9B677A-333E-49D2-AADF-1922DD499059}" type="sibTrans" cxnId="{F92D9B3D-9470-4817-B0BC-EAD3537343EF}">
      <dgm:prSet/>
      <dgm:spPr/>
      <dgm:t>
        <a:bodyPr/>
        <a:lstStyle/>
        <a:p>
          <a:endParaRPr lang="en-US" sz="2000" b="1"/>
        </a:p>
      </dgm:t>
    </dgm:pt>
    <dgm:pt modelId="{9DBC1F15-5FAB-4703-838E-2FB9E5515D05}" type="pres">
      <dgm:prSet presAssocID="{26F6D222-6D05-44DA-806E-A7B0DAA03480}" presName="diagram" presStyleCnt="0">
        <dgm:presLayoutVars>
          <dgm:chPref val="1"/>
          <dgm:dir/>
          <dgm:animOne val="branch"/>
          <dgm:animLvl val="lvl"/>
          <dgm:resizeHandles val="exact"/>
        </dgm:presLayoutVars>
      </dgm:prSet>
      <dgm:spPr/>
    </dgm:pt>
    <dgm:pt modelId="{21FB9B19-833F-4E76-9B62-BCA6BB1A1824}" type="pres">
      <dgm:prSet presAssocID="{39E866B6-9EEA-4F1E-89A4-B65D3CD9B109}" presName="root1" presStyleCnt="0"/>
      <dgm:spPr/>
    </dgm:pt>
    <dgm:pt modelId="{8AED0651-8B55-4C4C-8FAA-81C689ECD550}" type="pres">
      <dgm:prSet presAssocID="{39E866B6-9EEA-4F1E-89A4-B65D3CD9B109}" presName="LevelOneTextNode" presStyleLbl="node0" presStyleIdx="0" presStyleCnt="1">
        <dgm:presLayoutVars>
          <dgm:chPref val="3"/>
        </dgm:presLayoutVars>
      </dgm:prSet>
      <dgm:spPr/>
    </dgm:pt>
    <dgm:pt modelId="{9B37E944-C7E8-406E-BF2E-121E85AFA137}" type="pres">
      <dgm:prSet presAssocID="{39E866B6-9EEA-4F1E-89A4-B65D3CD9B109}" presName="level2hierChild" presStyleCnt="0"/>
      <dgm:spPr/>
    </dgm:pt>
    <dgm:pt modelId="{1D649DDB-5F71-49E7-BDCA-D79C213584EE}" type="pres">
      <dgm:prSet presAssocID="{71225D60-5FBE-44E1-93EA-8458CB07C5FA}" presName="conn2-1" presStyleLbl="parChTrans1D2" presStyleIdx="0" presStyleCnt="4"/>
      <dgm:spPr/>
    </dgm:pt>
    <dgm:pt modelId="{1C868E5A-D467-4415-9480-C86E106596D2}" type="pres">
      <dgm:prSet presAssocID="{71225D60-5FBE-44E1-93EA-8458CB07C5FA}" presName="connTx" presStyleLbl="parChTrans1D2" presStyleIdx="0" presStyleCnt="4"/>
      <dgm:spPr/>
    </dgm:pt>
    <dgm:pt modelId="{0C3EDE0E-4AE1-4186-B6C8-ABAF130EC354}" type="pres">
      <dgm:prSet presAssocID="{2C0582F0-5A30-4062-8942-6FE8720B5A1E}" presName="root2" presStyleCnt="0"/>
      <dgm:spPr/>
    </dgm:pt>
    <dgm:pt modelId="{736D69E5-3A2F-471A-B765-68F05969C6D5}" type="pres">
      <dgm:prSet presAssocID="{2C0582F0-5A30-4062-8942-6FE8720B5A1E}" presName="LevelTwoTextNode" presStyleLbl="node2" presStyleIdx="0" presStyleCnt="4">
        <dgm:presLayoutVars>
          <dgm:chPref val="3"/>
        </dgm:presLayoutVars>
      </dgm:prSet>
      <dgm:spPr/>
    </dgm:pt>
    <dgm:pt modelId="{02DEE7E9-8775-4F48-B875-1C9382D5E81E}" type="pres">
      <dgm:prSet presAssocID="{2C0582F0-5A30-4062-8942-6FE8720B5A1E}" presName="level3hierChild" presStyleCnt="0"/>
      <dgm:spPr/>
    </dgm:pt>
    <dgm:pt modelId="{8A291A4E-2898-4E6F-9E71-0804551C79F1}" type="pres">
      <dgm:prSet presAssocID="{CB9034C5-3C41-4126-844C-388C56228B2A}" presName="conn2-1" presStyleLbl="parChTrans1D3" presStyleIdx="0" presStyleCnt="6"/>
      <dgm:spPr/>
    </dgm:pt>
    <dgm:pt modelId="{FAE3C367-3D88-4DDE-85B5-C5D7FA96E11F}" type="pres">
      <dgm:prSet presAssocID="{CB9034C5-3C41-4126-844C-388C56228B2A}" presName="connTx" presStyleLbl="parChTrans1D3" presStyleIdx="0" presStyleCnt="6"/>
      <dgm:spPr/>
    </dgm:pt>
    <dgm:pt modelId="{6405A777-6D56-4F68-86CB-5149F27AC402}" type="pres">
      <dgm:prSet presAssocID="{F26FD100-0ED5-4C68-BEF7-5896F6ACD2D3}" presName="root2" presStyleCnt="0"/>
      <dgm:spPr/>
    </dgm:pt>
    <dgm:pt modelId="{3806199A-1ED1-40C6-87D4-C929252E63A7}" type="pres">
      <dgm:prSet presAssocID="{F26FD100-0ED5-4C68-BEF7-5896F6ACD2D3}" presName="LevelTwoTextNode" presStyleLbl="node3" presStyleIdx="0" presStyleCnt="6">
        <dgm:presLayoutVars>
          <dgm:chPref val="3"/>
        </dgm:presLayoutVars>
      </dgm:prSet>
      <dgm:spPr/>
    </dgm:pt>
    <dgm:pt modelId="{D9422AC9-F32D-42F7-AFE8-272A02EF7ACD}" type="pres">
      <dgm:prSet presAssocID="{F26FD100-0ED5-4C68-BEF7-5896F6ACD2D3}" presName="level3hierChild" presStyleCnt="0"/>
      <dgm:spPr/>
    </dgm:pt>
    <dgm:pt modelId="{F20299DC-D73E-45B3-B8CC-1264A96067C8}" type="pres">
      <dgm:prSet presAssocID="{1EA4FEA4-CB4F-403A-94C4-D393794DDE06}" presName="conn2-1" presStyleLbl="parChTrans1D3" presStyleIdx="1" presStyleCnt="6"/>
      <dgm:spPr/>
    </dgm:pt>
    <dgm:pt modelId="{E6D5B00D-4421-4EFD-914D-861C3EF87925}" type="pres">
      <dgm:prSet presAssocID="{1EA4FEA4-CB4F-403A-94C4-D393794DDE06}" presName="connTx" presStyleLbl="parChTrans1D3" presStyleIdx="1" presStyleCnt="6"/>
      <dgm:spPr/>
    </dgm:pt>
    <dgm:pt modelId="{B0D33EF3-BEE7-4F32-AF86-776C98813A09}" type="pres">
      <dgm:prSet presAssocID="{30A2B231-2DE5-4A94-9717-527D184F4197}" presName="root2" presStyleCnt="0"/>
      <dgm:spPr/>
    </dgm:pt>
    <dgm:pt modelId="{5C9DDBC4-B85D-4A61-B331-51ED258355DC}" type="pres">
      <dgm:prSet presAssocID="{30A2B231-2DE5-4A94-9717-527D184F4197}" presName="LevelTwoTextNode" presStyleLbl="node3" presStyleIdx="1" presStyleCnt="6">
        <dgm:presLayoutVars>
          <dgm:chPref val="3"/>
        </dgm:presLayoutVars>
      </dgm:prSet>
      <dgm:spPr/>
    </dgm:pt>
    <dgm:pt modelId="{4F07FD50-1ABB-4CDF-98BB-A11D9C41B57C}" type="pres">
      <dgm:prSet presAssocID="{30A2B231-2DE5-4A94-9717-527D184F4197}" presName="level3hierChild" presStyleCnt="0"/>
      <dgm:spPr/>
    </dgm:pt>
    <dgm:pt modelId="{A53FEE74-0C1C-400C-85CD-54DAB66F0F52}" type="pres">
      <dgm:prSet presAssocID="{05F3A90A-DDB7-4D99-819D-17685096E811}" presName="conn2-1" presStyleLbl="parChTrans1D2" presStyleIdx="1" presStyleCnt="4"/>
      <dgm:spPr/>
    </dgm:pt>
    <dgm:pt modelId="{F7E9E69B-270F-4C60-906A-7BF9390E798E}" type="pres">
      <dgm:prSet presAssocID="{05F3A90A-DDB7-4D99-819D-17685096E811}" presName="connTx" presStyleLbl="parChTrans1D2" presStyleIdx="1" presStyleCnt="4"/>
      <dgm:spPr/>
    </dgm:pt>
    <dgm:pt modelId="{E0AC5364-77C1-45CE-984C-B1DC51F82A82}" type="pres">
      <dgm:prSet presAssocID="{B2AD5FEA-2A83-40D6-8EB9-6ED83DCCCC2C}" presName="root2" presStyleCnt="0"/>
      <dgm:spPr/>
    </dgm:pt>
    <dgm:pt modelId="{7A53532E-938F-44CF-B9E0-CF5D88DBED92}" type="pres">
      <dgm:prSet presAssocID="{B2AD5FEA-2A83-40D6-8EB9-6ED83DCCCC2C}" presName="LevelTwoTextNode" presStyleLbl="node2" presStyleIdx="1" presStyleCnt="4">
        <dgm:presLayoutVars>
          <dgm:chPref val="3"/>
        </dgm:presLayoutVars>
      </dgm:prSet>
      <dgm:spPr/>
    </dgm:pt>
    <dgm:pt modelId="{A0F95780-19C0-4E49-8C49-2249583E89A0}" type="pres">
      <dgm:prSet presAssocID="{B2AD5FEA-2A83-40D6-8EB9-6ED83DCCCC2C}" presName="level3hierChild" presStyleCnt="0"/>
      <dgm:spPr/>
    </dgm:pt>
    <dgm:pt modelId="{F87A678F-B011-40C2-91D1-101BF4833159}" type="pres">
      <dgm:prSet presAssocID="{0E1E9520-141B-4C4B-81D5-820D332B40B8}" presName="conn2-1" presStyleLbl="parChTrans1D3" presStyleIdx="2" presStyleCnt="6"/>
      <dgm:spPr/>
    </dgm:pt>
    <dgm:pt modelId="{8EECA605-B53C-4C9A-9521-1EEF4B9C16DC}" type="pres">
      <dgm:prSet presAssocID="{0E1E9520-141B-4C4B-81D5-820D332B40B8}" presName="connTx" presStyleLbl="parChTrans1D3" presStyleIdx="2" presStyleCnt="6"/>
      <dgm:spPr/>
    </dgm:pt>
    <dgm:pt modelId="{2B1E92C0-AFBB-4DD7-AA0C-50CC6069C147}" type="pres">
      <dgm:prSet presAssocID="{2ACFC577-97DC-4259-8DAC-C5618908280B}" presName="root2" presStyleCnt="0"/>
      <dgm:spPr/>
    </dgm:pt>
    <dgm:pt modelId="{02BA7F83-3484-40A0-BC4C-702A64D178F7}" type="pres">
      <dgm:prSet presAssocID="{2ACFC577-97DC-4259-8DAC-C5618908280B}" presName="LevelTwoTextNode" presStyleLbl="node3" presStyleIdx="2" presStyleCnt="6">
        <dgm:presLayoutVars>
          <dgm:chPref val="3"/>
        </dgm:presLayoutVars>
      </dgm:prSet>
      <dgm:spPr/>
    </dgm:pt>
    <dgm:pt modelId="{4439D78B-E6C3-4758-9254-FC9056338DC0}" type="pres">
      <dgm:prSet presAssocID="{2ACFC577-97DC-4259-8DAC-C5618908280B}" presName="level3hierChild" presStyleCnt="0"/>
      <dgm:spPr/>
    </dgm:pt>
    <dgm:pt modelId="{C9F1AD50-59E2-4F19-A674-B98D69D396D8}" type="pres">
      <dgm:prSet presAssocID="{12A44B6C-3A88-4F63-A890-3958AA4535B5}" presName="conn2-1" presStyleLbl="parChTrans1D3" presStyleIdx="3" presStyleCnt="6"/>
      <dgm:spPr/>
    </dgm:pt>
    <dgm:pt modelId="{7E60DF7D-8CF4-473F-972F-F67901B964AD}" type="pres">
      <dgm:prSet presAssocID="{12A44B6C-3A88-4F63-A890-3958AA4535B5}" presName="connTx" presStyleLbl="parChTrans1D3" presStyleIdx="3" presStyleCnt="6"/>
      <dgm:spPr/>
    </dgm:pt>
    <dgm:pt modelId="{FB8101C3-65E1-44D3-856B-6F02898A3164}" type="pres">
      <dgm:prSet presAssocID="{05F8619F-4A7C-4E16-AD76-4E6BAA227E27}" presName="root2" presStyleCnt="0"/>
      <dgm:spPr/>
    </dgm:pt>
    <dgm:pt modelId="{7622BDD4-66DF-4BCC-AD7B-847116E514DF}" type="pres">
      <dgm:prSet presAssocID="{05F8619F-4A7C-4E16-AD76-4E6BAA227E27}" presName="LevelTwoTextNode" presStyleLbl="node3" presStyleIdx="3" presStyleCnt="6">
        <dgm:presLayoutVars>
          <dgm:chPref val="3"/>
        </dgm:presLayoutVars>
      </dgm:prSet>
      <dgm:spPr/>
    </dgm:pt>
    <dgm:pt modelId="{F8CC8DA3-651C-4E21-A4E1-0200E8E426C3}" type="pres">
      <dgm:prSet presAssocID="{05F8619F-4A7C-4E16-AD76-4E6BAA227E27}" presName="level3hierChild" presStyleCnt="0"/>
      <dgm:spPr/>
    </dgm:pt>
    <dgm:pt modelId="{F08C92B2-872E-4353-B6E6-AB2FDB202B4A}" type="pres">
      <dgm:prSet presAssocID="{C3AFB162-9D24-41B0-8018-E70E21C09437}" presName="conn2-1" presStyleLbl="parChTrans1D2" presStyleIdx="2" presStyleCnt="4"/>
      <dgm:spPr/>
    </dgm:pt>
    <dgm:pt modelId="{1ABD69A2-80FE-4A74-A047-5C871A991D2D}" type="pres">
      <dgm:prSet presAssocID="{C3AFB162-9D24-41B0-8018-E70E21C09437}" presName="connTx" presStyleLbl="parChTrans1D2" presStyleIdx="2" presStyleCnt="4"/>
      <dgm:spPr/>
    </dgm:pt>
    <dgm:pt modelId="{8CA3AF9C-667A-4CDC-B24C-FE168C80EC8A}" type="pres">
      <dgm:prSet presAssocID="{90C32097-C13F-4337-A46C-25A12CB905D9}" presName="root2" presStyleCnt="0"/>
      <dgm:spPr/>
    </dgm:pt>
    <dgm:pt modelId="{A9C6B3CE-D018-4261-9BD9-A15CBF939204}" type="pres">
      <dgm:prSet presAssocID="{90C32097-C13F-4337-A46C-25A12CB905D9}" presName="LevelTwoTextNode" presStyleLbl="node2" presStyleIdx="2" presStyleCnt="4">
        <dgm:presLayoutVars>
          <dgm:chPref val="3"/>
        </dgm:presLayoutVars>
      </dgm:prSet>
      <dgm:spPr/>
    </dgm:pt>
    <dgm:pt modelId="{A3CF1D4A-67D0-4C9F-8AF2-AF956E656102}" type="pres">
      <dgm:prSet presAssocID="{90C32097-C13F-4337-A46C-25A12CB905D9}" presName="level3hierChild" presStyleCnt="0"/>
      <dgm:spPr/>
    </dgm:pt>
    <dgm:pt modelId="{DB2E4ED4-0406-413A-803D-FCEC24CCA669}" type="pres">
      <dgm:prSet presAssocID="{B7AC90AE-8777-42E5-9AB7-51034836AD15}" presName="conn2-1" presStyleLbl="parChTrans1D3" presStyleIdx="4" presStyleCnt="6"/>
      <dgm:spPr/>
    </dgm:pt>
    <dgm:pt modelId="{F5493BC9-3855-4EC7-AB8F-EF266D65EC6C}" type="pres">
      <dgm:prSet presAssocID="{B7AC90AE-8777-42E5-9AB7-51034836AD15}" presName="connTx" presStyleLbl="parChTrans1D3" presStyleIdx="4" presStyleCnt="6"/>
      <dgm:spPr/>
    </dgm:pt>
    <dgm:pt modelId="{E9642C5D-0EA9-4238-AF4A-27E8C67E205A}" type="pres">
      <dgm:prSet presAssocID="{70AF052D-1A57-4EF1-9EFC-FCBB7B2704A8}" presName="root2" presStyleCnt="0"/>
      <dgm:spPr/>
    </dgm:pt>
    <dgm:pt modelId="{2347F76A-90C3-4FBB-8178-96F9304ED13B}" type="pres">
      <dgm:prSet presAssocID="{70AF052D-1A57-4EF1-9EFC-FCBB7B2704A8}" presName="LevelTwoTextNode" presStyleLbl="node3" presStyleIdx="4" presStyleCnt="6">
        <dgm:presLayoutVars>
          <dgm:chPref val="3"/>
        </dgm:presLayoutVars>
      </dgm:prSet>
      <dgm:spPr/>
    </dgm:pt>
    <dgm:pt modelId="{2CF701B0-C444-42BD-A40C-E7E0A57437AD}" type="pres">
      <dgm:prSet presAssocID="{70AF052D-1A57-4EF1-9EFC-FCBB7B2704A8}" presName="level3hierChild" presStyleCnt="0"/>
      <dgm:spPr/>
    </dgm:pt>
    <dgm:pt modelId="{DE1F86BC-4764-469A-9C3D-6EF590196754}" type="pres">
      <dgm:prSet presAssocID="{D3DCCE48-7DC0-4EC8-8840-2298B67682C4}" presName="conn2-1" presStyleLbl="parChTrans1D3" presStyleIdx="5" presStyleCnt="6"/>
      <dgm:spPr/>
    </dgm:pt>
    <dgm:pt modelId="{49DD4BE8-C597-44D5-8E79-146E5B295597}" type="pres">
      <dgm:prSet presAssocID="{D3DCCE48-7DC0-4EC8-8840-2298B67682C4}" presName="connTx" presStyleLbl="parChTrans1D3" presStyleIdx="5" presStyleCnt="6"/>
      <dgm:spPr/>
    </dgm:pt>
    <dgm:pt modelId="{9627D182-1EF4-46A5-9510-ADB8C88A31BD}" type="pres">
      <dgm:prSet presAssocID="{89DB2C5F-3BB2-43B5-AEBC-A9880D4230FC}" presName="root2" presStyleCnt="0"/>
      <dgm:spPr/>
    </dgm:pt>
    <dgm:pt modelId="{96B40FD3-70A2-4FB1-B0D0-BD11456B21D3}" type="pres">
      <dgm:prSet presAssocID="{89DB2C5F-3BB2-43B5-AEBC-A9880D4230FC}" presName="LevelTwoTextNode" presStyleLbl="node3" presStyleIdx="5" presStyleCnt="6">
        <dgm:presLayoutVars>
          <dgm:chPref val="3"/>
        </dgm:presLayoutVars>
      </dgm:prSet>
      <dgm:spPr/>
    </dgm:pt>
    <dgm:pt modelId="{9B6E4CBB-6235-4279-8138-F5B35C363CA6}" type="pres">
      <dgm:prSet presAssocID="{89DB2C5F-3BB2-43B5-AEBC-A9880D4230FC}" presName="level3hierChild" presStyleCnt="0"/>
      <dgm:spPr/>
    </dgm:pt>
    <dgm:pt modelId="{EBF184D4-80DA-4C5C-9549-3E93CFF4CBE9}" type="pres">
      <dgm:prSet presAssocID="{CEF727BF-26C6-4F26-8439-E931DDF3E6F9}" presName="conn2-1" presStyleLbl="parChTrans1D2" presStyleIdx="3" presStyleCnt="4"/>
      <dgm:spPr/>
    </dgm:pt>
    <dgm:pt modelId="{36E777CC-032E-44E7-B90B-A6E655B28122}" type="pres">
      <dgm:prSet presAssocID="{CEF727BF-26C6-4F26-8439-E931DDF3E6F9}" presName="connTx" presStyleLbl="parChTrans1D2" presStyleIdx="3" presStyleCnt="4"/>
      <dgm:spPr/>
    </dgm:pt>
    <dgm:pt modelId="{69655765-FFC9-4FF4-B141-DB3B66C9E0CB}" type="pres">
      <dgm:prSet presAssocID="{B0CAFCF3-2CA2-4E5F-AA1F-C73D541C6675}" presName="root2" presStyleCnt="0"/>
      <dgm:spPr/>
    </dgm:pt>
    <dgm:pt modelId="{A897F478-F472-44D7-A4C6-2731385D4A01}" type="pres">
      <dgm:prSet presAssocID="{B0CAFCF3-2CA2-4E5F-AA1F-C73D541C6675}" presName="LevelTwoTextNode" presStyleLbl="node2" presStyleIdx="3" presStyleCnt="4">
        <dgm:presLayoutVars>
          <dgm:chPref val="3"/>
        </dgm:presLayoutVars>
      </dgm:prSet>
      <dgm:spPr/>
    </dgm:pt>
    <dgm:pt modelId="{07A157E4-637B-4A21-BC58-0684351F9A9F}" type="pres">
      <dgm:prSet presAssocID="{B0CAFCF3-2CA2-4E5F-AA1F-C73D541C6675}" presName="level3hierChild" presStyleCnt="0"/>
      <dgm:spPr/>
    </dgm:pt>
  </dgm:ptLst>
  <dgm:cxnLst>
    <dgm:cxn modelId="{A7DF4F02-997A-4C24-BB3A-45C88E40117A}" type="presOf" srcId="{26F6D222-6D05-44DA-806E-A7B0DAA03480}" destId="{9DBC1F15-5FAB-4703-838E-2FB9E5515D05}" srcOrd="0" destOrd="0" presId="urn:microsoft.com/office/officeart/2005/8/layout/hierarchy2"/>
    <dgm:cxn modelId="{BCBD8208-CE7F-4CB4-8CD9-5CB161A511D8}" type="presOf" srcId="{B0CAFCF3-2CA2-4E5F-AA1F-C73D541C6675}" destId="{A897F478-F472-44D7-A4C6-2731385D4A01}" srcOrd="0" destOrd="0" presId="urn:microsoft.com/office/officeart/2005/8/layout/hierarchy2"/>
    <dgm:cxn modelId="{39396D14-299C-4AA9-91F1-1D9B4E82CC51}" srcId="{B2AD5FEA-2A83-40D6-8EB9-6ED83DCCCC2C}" destId="{05F8619F-4A7C-4E16-AD76-4E6BAA227E27}" srcOrd="1" destOrd="0" parTransId="{12A44B6C-3A88-4F63-A890-3958AA4535B5}" sibTransId="{24BC6BA1-06D7-43AB-8FA4-9099BD5211B0}"/>
    <dgm:cxn modelId="{1C868917-8172-4EE7-B85F-C876B4B19AA2}" type="presOf" srcId="{05F8619F-4A7C-4E16-AD76-4E6BAA227E27}" destId="{7622BDD4-66DF-4BCC-AD7B-847116E514DF}" srcOrd="0" destOrd="0" presId="urn:microsoft.com/office/officeart/2005/8/layout/hierarchy2"/>
    <dgm:cxn modelId="{DBF48F18-D237-4341-9CA9-A217CA6D6364}" type="presOf" srcId="{90C32097-C13F-4337-A46C-25A12CB905D9}" destId="{A9C6B3CE-D018-4261-9BD9-A15CBF939204}" srcOrd="0" destOrd="0" presId="urn:microsoft.com/office/officeart/2005/8/layout/hierarchy2"/>
    <dgm:cxn modelId="{129BA318-84C2-4BA0-B1AD-5F1C014B4DAB}" type="presOf" srcId="{D3DCCE48-7DC0-4EC8-8840-2298B67682C4}" destId="{49DD4BE8-C597-44D5-8E79-146E5B295597}" srcOrd="1" destOrd="0" presId="urn:microsoft.com/office/officeart/2005/8/layout/hierarchy2"/>
    <dgm:cxn modelId="{448B9B1B-6782-4F31-B557-21410ECFD090}" type="presOf" srcId="{CB9034C5-3C41-4126-844C-388C56228B2A}" destId="{8A291A4E-2898-4E6F-9E71-0804551C79F1}" srcOrd="0" destOrd="0" presId="urn:microsoft.com/office/officeart/2005/8/layout/hierarchy2"/>
    <dgm:cxn modelId="{AF15571C-F0F2-4450-B3D2-1F8FF6645798}" type="presOf" srcId="{CEF727BF-26C6-4F26-8439-E931DDF3E6F9}" destId="{36E777CC-032E-44E7-B90B-A6E655B28122}" srcOrd="1" destOrd="0" presId="urn:microsoft.com/office/officeart/2005/8/layout/hierarchy2"/>
    <dgm:cxn modelId="{19F74E25-7BC3-470A-A4D2-3CAFCDB4F321}" srcId="{2C0582F0-5A30-4062-8942-6FE8720B5A1E}" destId="{30A2B231-2DE5-4A94-9717-527D184F4197}" srcOrd="1" destOrd="0" parTransId="{1EA4FEA4-CB4F-403A-94C4-D393794DDE06}" sibTransId="{6FB839E5-3444-4E34-B6B6-75BBBE1FD3B4}"/>
    <dgm:cxn modelId="{E3D93328-BBB7-4F6C-9FA3-B0255E057A2A}" type="presOf" srcId="{F26FD100-0ED5-4C68-BEF7-5896F6ACD2D3}" destId="{3806199A-1ED1-40C6-87D4-C929252E63A7}" srcOrd="0" destOrd="0" presId="urn:microsoft.com/office/officeart/2005/8/layout/hierarchy2"/>
    <dgm:cxn modelId="{24F77A32-94B5-4BB6-BDAE-17E6D8ED7718}" srcId="{90C32097-C13F-4337-A46C-25A12CB905D9}" destId="{70AF052D-1A57-4EF1-9EFC-FCBB7B2704A8}" srcOrd="0" destOrd="0" parTransId="{B7AC90AE-8777-42E5-9AB7-51034836AD15}" sibTransId="{C6E472DD-0501-40C9-8080-5695644DF7F8}"/>
    <dgm:cxn modelId="{4A853F38-B404-4E21-9C93-6663CAF7A123}" type="presOf" srcId="{89DB2C5F-3BB2-43B5-AEBC-A9880D4230FC}" destId="{96B40FD3-70A2-4FB1-B0D0-BD11456B21D3}" srcOrd="0" destOrd="0" presId="urn:microsoft.com/office/officeart/2005/8/layout/hierarchy2"/>
    <dgm:cxn modelId="{62CFDE38-E465-4E7F-965B-AF4A22947EF9}" type="presOf" srcId="{B7AC90AE-8777-42E5-9AB7-51034836AD15}" destId="{DB2E4ED4-0406-413A-803D-FCEC24CCA669}" srcOrd="0" destOrd="0" presId="urn:microsoft.com/office/officeart/2005/8/layout/hierarchy2"/>
    <dgm:cxn modelId="{7A27CD3B-12AC-4939-B3DF-C79F680F8FB3}" type="presOf" srcId="{0E1E9520-141B-4C4B-81D5-820D332B40B8}" destId="{8EECA605-B53C-4C9A-9521-1EEF4B9C16DC}" srcOrd="1" destOrd="0" presId="urn:microsoft.com/office/officeart/2005/8/layout/hierarchy2"/>
    <dgm:cxn modelId="{F92D9B3D-9470-4817-B0BC-EAD3537343EF}" srcId="{90C32097-C13F-4337-A46C-25A12CB905D9}" destId="{89DB2C5F-3BB2-43B5-AEBC-A9880D4230FC}" srcOrd="1" destOrd="0" parTransId="{D3DCCE48-7DC0-4EC8-8840-2298B67682C4}" sibTransId="{9D9B677A-333E-49D2-AADF-1922DD499059}"/>
    <dgm:cxn modelId="{9443A23F-30AE-49BC-9967-FD37CD5250B3}" type="presOf" srcId="{C3AFB162-9D24-41B0-8018-E70E21C09437}" destId="{1ABD69A2-80FE-4A74-A047-5C871A991D2D}" srcOrd="1" destOrd="0" presId="urn:microsoft.com/office/officeart/2005/8/layout/hierarchy2"/>
    <dgm:cxn modelId="{A0925462-2012-49A9-A522-7FEA2352514A}" type="presOf" srcId="{CB9034C5-3C41-4126-844C-388C56228B2A}" destId="{FAE3C367-3D88-4DDE-85B5-C5D7FA96E11F}" srcOrd="1" destOrd="0" presId="urn:microsoft.com/office/officeart/2005/8/layout/hierarchy2"/>
    <dgm:cxn modelId="{5D973144-313F-41F4-BD33-93379FF461B2}" type="presOf" srcId="{39E866B6-9EEA-4F1E-89A4-B65D3CD9B109}" destId="{8AED0651-8B55-4C4C-8FAA-81C689ECD550}" srcOrd="0" destOrd="0" presId="urn:microsoft.com/office/officeart/2005/8/layout/hierarchy2"/>
    <dgm:cxn modelId="{42D99546-116A-4F9D-B2DD-EBDE851B4F4B}" type="presOf" srcId="{0E1E9520-141B-4C4B-81D5-820D332B40B8}" destId="{F87A678F-B011-40C2-91D1-101BF4833159}" srcOrd="0" destOrd="0" presId="urn:microsoft.com/office/officeart/2005/8/layout/hierarchy2"/>
    <dgm:cxn modelId="{8E71E667-FDE7-4137-AD8B-01D2440DA88F}" srcId="{39E866B6-9EEA-4F1E-89A4-B65D3CD9B109}" destId="{2C0582F0-5A30-4062-8942-6FE8720B5A1E}" srcOrd="0" destOrd="0" parTransId="{71225D60-5FBE-44E1-93EA-8458CB07C5FA}" sibTransId="{D92E9EDA-3579-4698-89B9-C08BCFFB2BC1}"/>
    <dgm:cxn modelId="{1CDA144A-4598-4E05-A467-E4B92FA9F19B}" type="presOf" srcId="{12A44B6C-3A88-4F63-A890-3958AA4535B5}" destId="{7E60DF7D-8CF4-473F-972F-F67901B964AD}" srcOrd="1" destOrd="0" presId="urn:microsoft.com/office/officeart/2005/8/layout/hierarchy2"/>
    <dgm:cxn modelId="{A37D9C4A-DB30-4DED-A41F-F6123ECE6FE9}" type="presOf" srcId="{1EA4FEA4-CB4F-403A-94C4-D393794DDE06}" destId="{E6D5B00D-4421-4EFD-914D-861C3EF87925}" srcOrd="1" destOrd="0" presId="urn:microsoft.com/office/officeart/2005/8/layout/hierarchy2"/>
    <dgm:cxn modelId="{419B064B-0E09-4041-BB63-3E69E9F9D96C}" type="presOf" srcId="{05F3A90A-DDB7-4D99-819D-17685096E811}" destId="{A53FEE74-0C1C-400C-85CD-54DAB66F0F52}" srcOrd="0" destOrd="0" presId="urn:microsoft.com/office/officeart/2005/8/layout/hierarchy2"/>
    <dgm:cxn modelId="{30E36954-38C0-441B-9604-86822B8DA32D}" type="presOf" srcId="{2C0582F0-5A30-4062-8942-6FE8720B5A1E}" destId="{736D69E5-3A2F-471A-B765-68F05969C6D5}" srcOrd="0" destOrd="0" presId="urn:microsoft.com/office/officeart/2005/8/layout/hierarchy2"/>
    <dgm:cxn modelId="{0187B17D-6B0F-48E4-86D0-B73E7D62C3C0}" type="presOf" srcId="{1EA4FEA4-CB4F-403A-94C4-D393794DDE06}" destId="{F20299DC-D73E-45B3-B8CC-1264A96067C8}" srcOrd="0" destOrd="0" presId="urn:microsoft.com/office/officeart/2005/8/layout/hierarchy2"/>
    <dgm:cxn modelId="{7A00F090-6395-4EEC-9EBC-EF65279AC754}" type="presOf" srcId="{2ACFC577-97DC-4259-8DAC-C5618908280B}" destId="{02BA7F83-3484-40A0-BC4C-702A64D178F7}" srcOrd="0" destOrd="0" presId="urn:microsoft.com/office/officeart/2005/8/layout/hierarchy2"/>
    <dgm:cxn modelId="{CFCACDA0-0F79-4FB4-915A-A04A95DC9E54}" type="presOf" srcId="{05F3A90A-DDB7-4D99-819D-17685096E811}" destId="{F7E9E69B-270F-4C60-906A-7BF9390E798E}" srcOrd="1" destOrd="0" presId="urn:microsoft.com/office/officeart/2005/8/layout/hierarchy2"/>
    <dgm:cxn modelId="{07CCC7A9-433B-4ADE-8A5A-280CF3302DA9}" type="presOf" srcId="{30A2B231-2DE5-4A94-9717-527D184F4197}" destId="{5C9DDBC4-B85D-4A61-B331-51ED258355DC}" srcOrd="0" destOrd="0" presId="urn:microsoft.com/office/officeart/2005/8/layout/hierarchy2"/>
    <dgm:cxn modelId="{6B53D8AB-A78C-45FA-8D01-1F0642599ACA}" type="presOf" srcId="{71225D60-5FBE-44E1-93EA-8458CB07C5FA}" destId="{1D649DDB-5F71-49E7-BDCA-D79C213584EE}" srcOrd="0" destOrd="0" presId="urn:microsoft.com/office/officeart/2005/8/layout/hierarchy2"/>
    <dgm:cxn modelId="{D4D69BB2-F106-4AB8-802C-E0553942BE4A}" srcId="{39E866B6-9EEA-4F1E-89A4-B65D3CD9B109}" destId="{B0CAFCF3-2CA2-4E5F-AA1F-C73D541C6675}" srcOrd="3" destOrd="0" parTransId="{CEF727BF-26C6-4F26-8439-E931DDF3E6F9}" sibTransId="{B92B422D-99BE-4F9E-B35B-FBB7510929E3}"/>
    <dgm:cxn modelId="{2DE300B3-C61A-48C5-A839-83096BD5817B}" type="presOf" srcId="{70AF052D-1A57-4EF1-9EFC-FCBB7B2704A8}" destId="{2347F76A-90C3-4FBB-8178-96F9304ED13B}" srcOrd="0" destOrd="0" presId="urn:microsoft.com/office/officeart/2005/8/layout/hierarchy2"/>
    <dgm:cxn modelId="{1A1964B3-E5E4-45B8-BD03-CA8D44D8B181}" type="presOf" srcId="{C3AFB162-9D24-41B0-8018-E70E21C09437}" destId="{F08C92B2-872E-4353-B6E6-AB2FDB202B4A}" srcOrd="0" destOrd="0" presId="urn:microsoft.com/office/officeart/2005/8/layout/hierarchy2"/>
    <dgm:cxn modelId="{A9B20DBE-8956-4411-8DE5-5A532B2195E3}" type="presOf" srcId="{CEF727BF-26C6-4F26-8439-E931DDF3E6F9}" destId="{EBF184D4-80DA-4C5C-9549-3E93CFF4CBE9}" srcOrd="0" destOrd="0" presId="urn:microsoft.com/office/officeart/2005/8/layout/hierarchy2"/>
    <dgm:cxn modelId="{7861E7C0-1C45-4CFC-812D-302E10B9CD4B}" srcId="{26F6D222-6D05-44DA-806E-A7B0DAA03480}" destId="{39E866B6-9EEA-4F1E-89A4-B65D3CD9B109}" srcOrd="0" destOrd="0" parTransId="{8D3E0292-F9B8-4723-8166-9D7039D6B2F2}" sibTransId="{A26359E7-1374-4027-BED1-5EA9DBAA7FA7}"/>
    <dgm:cxn modelId="{A38622C8-E15C-4273-8EBC-157BA8A2C9B6}" type="presOf" srcId="{12A44B6C-3A88-4F63-A890-3958AA4535B5}" destId="{C9F1AD50-59E2-4F19-A674-B98D69D396D8}" srcOrd="0" destOrd="0" presId="urn:microsoft.com/office/officeart/2005/8/layout/hierarchy2"/>
    <dgm:cxn modelId="{2AB88FCB-D51A-4D7C-BE11-C3A8DDB15867}" type="presOf" srcId="{B2AD5FEA-2A83-40D6-8EB9-6ED83DCCCC2C}" destId="{7A53532E-938F-44CF-B9E0-CF5D88DBED92}" srcOrd="0" destOrd="0" presId="urn:microsoft.com/office/officeart/2005/8/layout/hierarchy2"/>
    <dgm:cxn modelId="{BECE8FCD-9A0B-4323-BF91-559516ECE420}" type="presOf" srcId="{71225D60-5FBE-44E1-93EA-8458CB07C5FA}" destId="{1C868E5A-D467-4415-9480-C86E106596D2}" srcOrd="1" destOrd="0" presId="urn:microsoft.com/office/officeart/2005/8/layout/hierarchy2"/>
    <dgm:cxn modelId="{EA6717CE-774A-42F9-9879-ECE5AEEDB2FE}" type="presOf" srcId="{D3DCCE48-7DC0-4EC8-8840-2298B67682C4}" destId="{DE1F86BC-4764-469A-9C3D-6EF590196754}" srcOrd="0" destOrd="0" presId="urn:microsoft.com/office/officeart/2005/8/layout/hierarchy2"/>
    <dgm:cxn modelId="{52A88BD2-07BB-40AD-96E2-26E183A73E34}" srcId="{2C0582F0-5A30-4062-8942-6FE8720B5A1E}" destId="{F26FD100-0ED5-4C68-BEF7-5896F6ACD2D3}" srcOrd="0" destOrd="0" parTransId="{CB9034C5-3C41-4126-844C-388C56228B2A}" sibTransId="{26E93D6E-EC0D-4EE2-8A7F-409D358A94F3}"/>
    <dgm:cxn modelId="{AB0E6BD3-8932-43FC-B614-4095921D58D0}" type="presOf" srcId="{B7AC90AE-8777-42E5-9AB7-51034836AD15}" destId="{F5493BC9-3855-4EC7-AB8F-EF266D65EC6C}" srcOrd="1" destOrd="0" presId="urn:microsoft.com/office/officeart/2005/8/layout/hierarchy2"/>
    <dgm:cxn modelId="{FAC5F3D9-7F70-4370-9646-ABDED3F3C777}" srcId="{B2AD5FEA-2A83-40D6-8EB9-6ED83DCCCC2C}" destId="{2ACFC577-97DC-4259-8DAC-C5618908280B}" srcOrd="0" destOrd="0" parTransId="{0E1E9520-141B-4C4B-81D5-820D332B40B8}" sibTransId="{AAF76054-8D1E-4E91-AE34-F05CE7474E34}"/>
    <dgm:cxn modelId="{C7BB0EEA-7666-42B4-9CC9-6B5C330AD6FE}" srcId="{39E866B6-9EEA-4F1E-89A4-B65D3CD9B109}" destId="{B2AD5FEA-2A83-40D6-8EB9-6ED83DCCCC2C}" srcOrd="1" destOrd="0" parTransId="{05F3A90A-DDB7-4D99-819D-17685096E811}" sibTransId="{52CE0AF8-48CA-417D-AFA5-53BF5E324FE4}"/>
    <dgm:cxn modelId="{918CE5F4-E091-4057-AD95-25014F6522CB}" srcId="{39E866B6-9EEA-4F1E-89A4-B65D3CD9B109}" destId="{90C32097-C13F-4337-A46C-25A12CB905D9}" srcOrd="2" destOrd="0" parTransId="{C3AFB162-9D24-41B0-8018-E70E21C09437}" sibTransId="{DB06197B-3D1B-4FD0-AB43-A142B16AF1E6}"/>
    <dgm:cxn modelId="{6ED9D6A6-FFFF-44CA-BAD5-5B68F8CAE487}" type="presParOf" srcId="{9DBC1F15-5FAB-4703-838E-2FB9E5515D05}" destId="{21FB9B19-833F-4E76-9B62-BCA6BB1A1824}" srcOrd="0" destOrd="0" presId="urn:microsoft.com/office/officeart/2005/8/layout/hierarchy2"/>
    <dgm:cxn modelId="{1CAA5978-6569-47C1-9981-5879A04E4008}" type="presParOf" srcId="{21FB9B19-833F-4E76-9B62-BCA6BB1A1824}" destId="{8AED0651-8B55-4C4C-8FAA-81C689ECD550}" srcOrd="0" destOrd="0" presId="urn:microsoft.com/office/officeart/2005/8/layout/hierarchy2"/>
    <dgm:cxn modelId="{05D06D75-5171-48DB-ADB9-083216ADDFC0}" type="presParOf" srcId="{21FB9B19-833F-4E76-9B62-BCA6BB1A1824}" destId="{9B37E944-C7E8-406E-BF2E-121E85AFA137}" srcOrd="1" destOrd="0" presId="urn:microsoft.com/office/officeart/2005/8/layout/hierarchy2"/>
    <dgm:cxn modelId="{42C79EC9-86EC-4C04-854E-9481D7D3CE0E}" type="presParOf" srcId="{9B37E944-C7E8-406E-BF2E-121E85AFA137}" destId="{1D649DDB-5F71-49E7-BDCA-D79C213584EE}" srcOrd="0" destOrd="0" presId="urn:microsoft.com/office/officeart/2005/8/layout/hierarchy2"/>
    <dgm:cxn modelId="{6118C6A8-1069-42C9-BDD7-D0FC391294CC}" type="presParOf" srcId="{1D649DDB-5F71-49E7-BDCA-D79C213584EE}" destId="{1C868E5A-D467-4415-9480-C86E106596D2}" srcOrd="0" destOrd="0" presId="urn:microsoft.com/office/officeart/2005/8/layout/hierarchy2"/>
    <dgm:cxn modelId="{C3B3AE18-AD60-4D31-B99C-24CBCD1BB748}" type="presParOf" srcId="{9B37E944-C7E8-406E-BF2E-121E85AFA137}" destId="{0C3EDE0E-4AE1-4186-B6C8-ABAF130EC354}" srcOrd="1" destOrd="0" presId="urn:microsoft.com/office/officeart/2005/8/layout/hierarchy2"/>
    <dgm:cxn modelId="{D3279DD9-DFDA-4DB2-A162-6F0EED5A77EE}" type="presParOf" srcId="{0C3EDE0E-4AE1-4186-B6C8-ABAF130EC354}" destId="{736D69E5-3A2F-471A-B765-68F05969C6D5}" srcOrd="0" destOrd="0" presId="urn:microsoft.com/office/officeart/2005/8/layout/hierarchy2"/>
    <dgm:cxn modelId="{F98DFA82-2373-49A3-9E82-B3B63E5AAF01}" type="presParOf" srcId="{0C3EDE0E-4AE1-4186-B6C8-ABAF130EC354}" destId="{02DEE7E9-8775-4F48-B875-1C9382D5E81E}" srcOrd="1" destOrd="0" presId="urn:microsoft.com/office/officeart/2005/8/layout/hierarchy2"/>
    <dgm:cxn modelId="{1D591F12-1426-4837-9844-3CDFDEB654AD}" type="presParOf" srcId="{02DEE7E9-8775-4F48-B875-1C9382D5E81E}" destId="{8A291A4E-2898-4E6F-9E71-0804551C79F1}" srcOrd="0" destOrd="0" presId="urn:microsoft.com/office/officeart/2005/8/layout/hierarchy2"/>
    <dgm:cxn modelId="{0226BFD7-95C5-4704-959D-7CAB7AA23885}" type="presParOf" srcId="{8A291A4E-2898-4E6F-9E71-0804551C79F1}" destId="{FAE3C367-3D88-4DDE-85B5-C5D7FA96E11F}" srcOrd="0" destOrd="0" presId="urn:microsoft.com/office/officeart/2005/8/layout/hierarchy2"/>
    <dgm:cxn modelId="{F6E7E484-0416-4AFB-8961-F69E3F9EE82C}" type="presParOf" srcId="{02DEE7E9-8775-4F48-B875-1C9382D5E81E}" destId="{6405A777-6D56-4F68-86CB-5149F27AC402}" srcOrd="1" destOrd="0" presId="urn:microsoft.com/office/officeart/2005/8/layout/hierarchy2"/>
    <dgm:cxn modelId="{6D080C52-8CD1-4151-A68A-311F6B4F4AE2}" type="presParOf" srcId="{6405A777-6D56-4F68-86CB-5149F27AC402}" destId="{3806199A-1ED1-40C6-87D4-C929252E63A7}" srcOrd="0" destOrd="0" presId="urn:microsoft.com/office/officeart/2005/8/layout/hierarchy2"/>
    <dgm:cxn modelId="{9379877D-D058-4835-AE18-DE0C8EE66B78}" type="presParOf" srcId="{6405A777-6D56-4F68-86CB-5149F27AC402}" destId="{D9422AC9-F32D-42F7-AFE8-272A02EF7ACD}" srcOrd="1" destOrd="0" presId="urn:microsoft.com/office/officeart/2005/8/layout/hierarchy2"/>
    <dgm:cxn modelId="{BF1F3415-6CA8-49AC-AF30-D7C7FE712DD3}" type="presParOf" srcId="{02DEE7E9-8775-4F48-B875-1C9382D5E81E}" destId="{F20299DC-D73E-45B3-B8CC-1264A96067C8}" srcOrd="2" destOrd="0" presId="urn:microsoft.com/office/officeart/2005/8/layout/hierarchy2"/>
    <dgm:cxn modelId="{170E1377-7DC2-47EB-A0AF-BA2277067224}" type="presParOf" srcId="{F20299DC-D73E-45B3-B8CC-1264A96067C8}" destId="{E6D5B00D-4421-4EFD-914D-861C3EF87925}" srcOrd="0" destOrd="0" presId="urn:microsoft.com/office/officeart/2005/8/layout/hierarchy2"/>
    <dgm:cxn modelId="{FFCEDBEE-95E6-455A-9DE7-D286C98E95AF}" type="presParOf" srcId="{02DEE7E9-8775-4F48-B875-1C9382D5E81E}" destId="{B0D33EF3-BEE7-4F32-AF86-776C98813A09}" srcOrd="3" destOrd="0" presId="urn:microsoft.com/office/officeart/2005/8/layout/hierarchy2"/>
    <dgm:cxn modelId="{DFE4D94B-0B74-41BC-8D8F-28B717C96F36}" type="presParOf" srcId="{B0D33EF3-BEE7-4F32-AF86-776C98813A09}" destId="{5C9DDBC4-B85D-4A61-B331-51ED258355DC}" srcOrd="0" destOrd="0" presId="urn:microsoft.com/office/officeart/2005/8/layout/hierarchy2"/>
    <dgm:cxn modelId="{30640854-355F-44FC-99DA-F217B33DCB75}" type="presParOf" srcId="{B0D33EF3-BEE7-4F32-AF86-776C98813A09}" destId="{4F07FD50-1ABB-4CDF-98BB-A11D9C41B57C}" srcOrd="1" destOrd="0" presId="urn:microsoft.com/office/officeart/2005/8/layout/hierarchy2"/>
    <dgm:cxn modelId="{0137CF5A-5B44-4B03-9BD4-1FAE764FA2F9}" type="presParOf" srcId="{9B37E944-C7E8-406E-BF2E-121E85AFA137}" destId="{A53FEE74-0C1C-400C-85CD-54DAB66F0F52}" srcOrd="2" destOrd="0" presId="urn:microsoft.com/office/officeart/2005/8/layout/hierarchy2"/>
    <dgm:cxn modelId="{C3ADDD4A-7494-4F29-88D6-F4A603EE4AF2}" type="presParOf" srcId="{A53FEE74-0C1C-400C-85CD-54DAB66F0F52}" destId="{F7E9E69B-270F-4C60-906A-7BF9390E798E}" srcOrd="0" destOrd="0" presId="urn:microsoft.com/office/officeart/2005/8/layout/hierarchy2"/>
    <dgm:cxn modelId="{44529942-3A04-4327-A6D7-E7EAB033CD55}" type="presParOf" srcId="{9B37E944-C7E8-406E-BF2E-121E85AFA137}" destId="{E0AC5364-77C1-45CE-984C-B1DC51F82A82}" srcOrd="3" destOrd="0" presId="urn:microsoft.com/office/officeart/2005/8/layout/hierarchy2"/>
    <dgm:cxn modelId="{AC516487-9EE1-4FAF-BAFA-CCDED15DBB96}" type="presParOf" srcId="{E0AC5364-77C1-45CE-984C-B1DC51F82A82}" destId="{7A53532E-938F-44CF-B9E0-CF5D88DBED92}" srcOrd="0" destOrd="0" presId="urn:microsoft.com/office/officeart/2005/8/layout/hierarchy2"/>
    <dgm:cxn modelId="{9705DA4B-44FE-4E41-B899-68FB7202E803}" type="presParOf" srcId="{E0AC5364-77C1-45CE-984C-B1DC51F82A82}" destId="{A0F95780-19C0-4E49-8C49-2249583E89A0}" srcOrd="1" destOrd="0" presId="urn:microsoft.com/office/officeart/2005/8/layout/hierarchy2"/>
    <dgm:cxn modelId="{3D681B43-E2B4-43FD-9F1B-44DEA79EA87A}" type="presParOf" srcId="{A0F95780-19C0-4E49-8C49-2249583E89A0}" destId="{F87A678F-B011-40C2-91D1-101BF4833159}" srcOrd="0" destOrd="0" presId="urn:microsoft.com/office/officeart/2005/8/layout/hierarchy2"/>
    <dgm:cxn modelId="{BE8B9D75-E89D-4C39-B500-1AA8C9670070}" type="presParOf" srcId="{F87A678F-B011-40C2-91D1-101BF4833159}" destId="{8EECA605-B53C-4C9A-9521-1EEF4B9C16DC}" srcOrd="0" destOrd="0" presId="urn:microsoft.com/office/officeart/2005/8/layout/hierarchy2"/>
    <dgm:cxn modelId="{65075070-A52E-414B-A933-8B646AF678D5}" type="presParOf" srcId="{A0F95780-19C0-4E49-8C49-2249583E89A0}" destId="{2B1E92C0-AFBB-4DD7-AA0C-50CC6069C147}" srcOrd="1" destOrd="0" presId="urn:microsoft.com/office/officeart/2005/8/layout/hierarchy2"/>
    <dgm:cxn modelId="{4ACAD4CA-8215-49D0-AFD1-0511985D3DCB}" type="presParOf" srcId="{2B1E92C0-AFBB-4DD7-AA0C-50CC6069C147}" destId="{02BA7F83-3484-40A0-BC4C-702A64D178F7}" srcOrd="0" destOrd="0" presId="urn:microsoft.com/office/officeart/2005/8/layout/hierarchy2"/>
    <dgm:cxn modelId="{4D9D5201-904F-4E7D-971F-73C8ECE2DAC0}" type="presParOf" srcId="{2B1E92C0-AFBB-4DD7-AA0C-50CC6069C147}" destId="{4439D78B-E6C3-4758-9254-FC9056338DC0}" srcOrd="1" destOrd="0" presId="urn:microsoft.com/office/officeart/2005/8/layout/hierarchy2"/>
    <dgm:cxn modelId="{FEAE260F-4D28-40DB-A8AD-C3666A2048FA}" type="presParOf" srcId="{A0F95780-19C0-4E49-8C49-2249583E89A0}" destId="{C9F1AD50-59E2-4F19-A674-B98D69D396D8}" srcOrd="2" destOrd="0" presId="urn:microsoft.com/office/officeart/2005/8/layout/hierarchy2"/>
    <dgm:cxn modelId="{3B186399-FB9B-4F53-AC0B-D8E46FBE6AAD}" type="presParOf" srcId="{C9F1AD50-59E2-4F19-A674-B98D69D396D8}" destId="{7E60DF7D-8CF4-473F-972F-F67901B964AD}" srcOrd="0" destOrd="0" presId="urn:microsoft.com/office/officeart/2005/8/layout/hierarchy2"/>
    <dgm:cxn modelId="{D2B9940B-4D15-4430-840F-4D89A7324A35}" type="presParOf" srcId="{A0F95780-19C0-4E49-8C49-2249583E89A0}" destId="{FB8101C3-65E1-44D3-856B-6F02898A3164}" srcOrd="3" destOrd="0" presId="urn:microsoft.com/office/officeart/2005/8/layout/hierarchy2"/>
    <dgm:cxn modelId="{786C919F-26FF-4BE5-AAF1-26502DAA0D61}" type="presParOf" srcId="{FB8101C3-65E1-44D3-856B-6F02898A3164}" destId="{7622BDD4-66DF-4BCC-AD7B-847116E514DF}" srcOrd="0" destOrd="0" presId="urn:microsoft.com/office/officeart/2005/8/layout/hierarchy2"/>
    <dgm:cxn modelId="{E87A1745-FD2F-4AFB-807D-68C6541E4443}" type="presParOf" srcId="{FB8101C3-65E1-44D3-856B-6F02898A3164}" destId="{F8CC8DA3-651C-4E21-A4E1-0200E8E426C3}" srcOrd="1" destOrd="0" presId="urn:microsoft.com/office/officeart/2005/8/layout/hierarchy2"/>
    <dgm:cxn modelId="{D5A3F304-D5AA-4891-B06B-E998B7433F5A}" type="presParOf" srcId="{9B37E944-C7E8-406E-BF2E-121E85AFA137}" destId="{F08C92B2-872E-4353-B6E6-AB2FDB202B4A}" srcOrd="4" destOrd="0" presId="urn:microsoft.com/office/officeart/2005/8/layout/hierarchy2"/>
    <dgm:cxn modelId="{D6F75D6E-9627-4562-9FA0-1E27908144C3}" type="presParOf" srcId="{F08C92B2-872E-4353-B6E6-AB2FDB202B4A}" destId="{1ABD69A2-80FE-4A74-A047-5C871A991D2D}" srcOrd="0" destOrd="0" presId="urn:microsoft.com/office/officeart/2005/8/layout/hierarchy2"/>
    <dgm:cxn modelId="{130329AA-B670-4C8D-BCA5-D164E01DA5F8}" type="presParOf" srcId="{9B37E944-C7E8-406E-BF2E-121E85AFA137}" destId="{8CA3AF9C-667A-4CDC-B24C-FE168C80EC8A}" srcOrd="5" destOrd="0" presId="urn:microsoft.com/office/officeart/2005/8/layout/hierarchy2"/>
    <dgm:cxn modelId="{82C18626-194B-418C-9056-8D92F20A24D0}" type="presParOf" srcId="{8CA3AF9C-667A-4CDC-B24C-FE168C80EC8A}" destId="{A9C6B3CE-D018-4261-9BD9-A15CBF939204}" srcOrd="0" destOrd="0" presId="urn:microsoft.com/office/officeart/2005/8/layout/hierarchy2"/>
    <dgm:cxn modelId="{DDAA08B7-751A-4242-B05A-83BB5A0CAEFB}" type="presParOf" srcId="{8CA3AF9C-667A-4CDC-B24C-FE168C80EC8A}" destId="{A3CF1D4A-67D0-4C9F-8AF2-AF956E656102}" srcOrd="1" destOrd="0" presId="urn:microsoft.com/office/officeart/2005/8/layout/hierarchy2"/>
    <dgm:cxn modelId="{71825F3A-7B76-4750-B447-5185EE6EBD43}" type="presParOf" srcId="{A3CF1D4A-67D0-4C9F-8AF2-AF956E656102}" destId="{DB2E4ED4-0406-413A-803D-FCEC24CCA669}" srcOrd="0" destOrd="0" presId="urn:microsoft.com/office/officeart/2005/8/layout/hierarchy2"/>
    <dgm:cxn modelId="{F9ECBEAE-7AA4-4367-AD35-4A989137ABFC}" type="presParOf" srcId="{DB2E4ED4-0406-413A-803D-FCEC24CCA669}" destId="{F5493BC9-3855-4EC7-AB8F-EF266D65EC6C}" srcOrd="0" destOrd="0" presId="urn:microsoft.com/office/officeart/2005/8/layout/hierarchy2"/>
    <dgm:cxn modelId="{C942EC59-F4B4-4C0E-A864-668D276C4E4A}" type="presParOf" srcId="{A3CF1D4A-67D0-4C9F-8AF2-AF956E656102}" destId="{E9642C5D-0EA9-4238-AF4A-27E8C67E205A}" srcOrd="1" destOrd="0" presId="urn:microsoft.com/office/officeart/2005/8/layout/hierarchy2"/>
    <dgm:cxn modelId="{621BC42C-4A20-4B21-B5F5-DA79505AB4F7}" type="presParOf" srcId="{E9642C5D-0EA9-4238-AF4A-27E8C67E205A}" destId="{2347F76A-90C3-4FBB-8178-96F9304ED13B}" srcOrd="0" destOrd="0" presId="urn:microsoft.com/office/officeart/2005/8/layout/hierarchy2"/>
    <dgm:cxn modelId="{9BA0D212-A275-48C8-826F-208415173600}" type="presParOf" srcId="{E9642C5D-0EA9-4238-AF4A-27E8C67E205A}" destId="{2CF701B0-C444-42BD-A40C-E7E0A57437AD}" srcOrd="1" destOrd="0" presId="urn:microsoft.com/office/officeart/2005/8/layout/hierarchy2"/>
    <dgm:cxn modelId="{7A7BF5BB-71CC-4D36-B121-436221AE74F5}" type="presParOf" srcId="{A3CF1D4A-67D0-4C9F-8AF2-AF956E656102}" destId="{DE1F86BC-4764-469A-9C3D-6EF590196754}" srcOrd="2" destOrd="0" presId="urn:microsoft.com/office/officeart/2005/8/layout/hierarchy2"/>
    <dgm:cxn modelId="{32C22037-66E4-4EBB-B919-8B47E867AA86}" type="presParOf" srcId="{DE1F86BC-4764-469A-9C3D-6EF590196754}" destId="{49DD4BE8-C597-44D5-8E79-146E5B295597}" srcOrd="0" destOrd="0" presId="urn:microsoft.com/office/officeart/2005/8/layout/hierarchy2"/>
    <dgm:cxn modelId="{588D3D94-5569-453C-86AD-A06E4DED1B4E}" type="presParOf" srcId="{A3CF1D4A-67D0-4C9F-8AF2-AF956E656102}" destId="{9627D182-1EF4-46A5-9510-ADB8C88A31BD}" srcOrd="3" destOrd="0" presId="urn:microsoft.com/office/officeart/2005/8/layout/hierarchy2"/>
    <dgm:cxn modelId="{1C4CF017-22AB-4D48-AA46-6E070B487876}" type="presParOf" srcId="{9627D182-1EF4-46A5-9510-ADB8C88A31BD}" destId="{96B40FD3-70A2-4FB1-B0D0-BD11456B21D3}" srcOrd="0" destOrd="0" presId="urn:microsoft.com/office/officeart/2005/8/layout/hierarchy2"/>
    <dgm:cxn modelId="{492BB19D-7EE0-43D7-BA75-F5D695E24FC6}" type="presParOf" srcId="{9627D182-1EF4-46A5-9510-ADB8C88A31BD}" destId="{9B6E4CBB-6235-4279-8138-F5B35C363CA6}" srcOrd="1" destOrd="0" presId="urn:microsoft.com/office/officeart/2005/8/layout/hierarchy2"/>
    <dgm:cxn modelId="{C573B4EE-B918-4F56-BE98-EA15AD332D82}" type="presParOf" srcId="{9B37E944-C7E8-406E-BF2E-121E85AFA137}" destId="{EBF184D4-80DA-4C5C-9549-3E93CFF4CBE9}" srcOrd="6" destOrd="0" presId="urn:microsoft.com/office/officeart/2005/8/layout/hierarchy2"/>
    <dgm:cxn modelId="{E5960524-9866-4369-8819-D0520C75DE7D}" type="presParOf" srcId="{EBF184D4-80DA-4C5C-9549-3E93CFF4CBE9}" destId="{36E777CC-032E-44E7-B90B-A6E655B28122}" srcOrd="0" destOrd="0" presId="urn:microsoft.com/office/officeart/2005/8/layout/hierarchy2"/>
    <dgm:cxn modelId="{3A2C3A56-E65C-4C36-AE22-7EC8B858BD09}" type="presParOf" srcId="{9B37E944-C7E8-406E-BF2E-121E85AFA137}" destId="{69655765-FFC9-4FF4-B141-DB3B66C9E0CB}" srcOrd="7" destOrd="0" presId="urn:microsoft.com/office/officeart/2005/8/layout/hierarchy2"/>
    <dgm:cxn modelId="{8F165D39-0CE0-4D78-BAF8-B4E35BD871B3}" type="presParOf" srcId="{69655765-FFC9-4FF4-B141-DB3B66C9E0CB}" destId="{A897F478-F472-44D7-A4C6-2731385D4A01}" srcOrd="0" destOrd="0" presId="urn:microsoft.com/office/officeart/2005/8/layout/hierarchy2"/>
    <dgm:cxn modelId="{36F726E5-71BD-45C9-8C34-9475CA3359EC}" type="presParOf" srcId="{69655765-FFC9-4FF4-B141-DB3B66C9E0CB}" destId="{07A157E4-637B-4A21-BC58-0684351F9A9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8333E5-FBF3-4EBB-9D36-4783C51F3753}">
      <dsp:nvSpPr>
        <dsp:cNvPr id="0" name=""/>
        <dsp:cNvSpPr/>
      </dsp:nvSpPr>
      <dsp:spPr>
        <a:xfrm>
          <a:off x="1234296" y="2839"/>
          <a:ext cx="1166756" cy="11667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b="1" kern="1200" baseline="0" dirty="0">
              <a:latin typeface="Calibri Light" panose="020F0302020204030204"/>
            </a:rPr>
            <a:t>EPI Family Budget</a:t>
          </a:r>
          <a:endParaRPr lang="en-US" sz="1400" b="1" kern="1200" baseline="0" dirty="0"/>
        </a:p>
      </dsp:txBody>
      <dsp:txXfrm>
        <a:off x="1405163" y="173706"/>
        <a:ext cx="825022" cy="825022"/>
      </dsp:txXfrm>
    </dsp:sp>
    <dsp:sp modelId="{E70C9878-3364-474D-A87E-679BAC61B470}">
      <dsp:nvSpPr>
        <dsp:cNvPr id="0" name=""/>
        <dsp:cNvSpPr/>
      </dsp:nvSpPr>
      <dsp:spPr>
        <a:xfrm>
          <a:off x="1479315" y="1264336"/>
          <a:ext cx="676718" cy="676718"/>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569014" y="1523113"/>
        <a:ext cx="497320" cy="159164"/>
      </dsp:txXfrm>
    </dsp:sp>
    <dsp:sp modelId="{E3FAD37B-CA53-49F1-B2AB-0EB6B437D18E}">
      <dsp:nvSpPr>
        <dsp:cNvPr id="0" name=""/>
        <dsp:cNvSpPr/>
      </dsp:nvSpPr>
      <dsp:spPr>
        <a:xfrm>
          <a:off x="1234296" y="2035796"/>
          <a:ext cx="1166756" cy="11667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Calibri Light" panose="020F0302020204030204"/>
            </a:rPr>
            <a:t>MIT Living Wage</a:t>
          </a:r>
          <a:endParaRPr lang="en-US" sz="1400" b="1" kern="1200" dirty="0"/>
        </a:p>
      </dsp:txBody>
      <dsp:txXfrm>
        <a:off x="1405163" y="2206663"/>
        <a:ext cx="825022" cy="825022"/>
      </dsp:txXfrm>
    </dsp:sp>
    <dsp:sp modelId="{031E7F9A-E035-40C3-873C-3297CE350F43}">
      <dsp:nvSpPr>
        <dsp:cNvPr id="0" name=""/>
        <dsp:cNvSpPr/>
      </dsp:nvSpPr>
      <dsp:spPr>
        <a:xfrm>
          <a:off x="1479315" y="3297293"/>
          <a:ext cx="676718" cy="676718"/>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569014" y="3556070"/>
        <a:ext cx="497320" cy="159164"/>
      </dsp:txXfrm>
    </dsp:sp>
    <dsp:sp modelId="{8652473E-9BDC-4659-9E6A-5C9D005B93EA}">
      <dsp:nvSpPr>
        <dsp:cNvPr id="0" name=""/>
        <dsp:cNvSpPr/>
      </dsp:nvSpPr>
      <dsp:spPr>
        <a:xfrm>
          <a:off x="1200145" y="4068752"/>
          <a:ext cx="1235058" cy="11667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latin typeface="Calibri Light" panose="020F0302020204030204"/>
            </a:rPr>
            <a:t>Washington Self Sufficiency</a:t>
          </a:r>
          <a:endParaRPr lang="en-US" sz="1400" b="1" kern="1200" dirty="0"/>
        </a:p>
      </dsp:txBody>
      <dsp:txXfrm>
        <a:off x="1381015" y="4239619"/>
        <a:ext cx="873318" cy="825022"/>
      </dsp:txXfrm>
    </dsp:sp>
    <dsp:sp modelId="{A1F5319C-C6AD-4802-B4B2-0A189BA8FD5D}">
      <dsp:nvSpPr>
        <dsp:cNvPr id="0" name=""/>
        <dsp:cNvSpPr/>
      </dsp:nvSpPr>
      <dsp:spPr>
        <a:xfrm>
          <a:off x="2610217" y="2402157"/>
          <a:ext cx="371028" cy="4340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610217" y="2488964"/>
        <a:ext cx="259720" cy="260419"/>
      </dsp:txXfrm>
    </dsp:sp>
    <dsp:sp modelId="{37B3074D-96EE-437C-B665-5A781D6A3BB7}">
      <dsp:nvSpPr>
        <dsp:cNvPr id="0" name=""/>
        <dsp:cNvSpPr/>
      </dsp:nvSpPr>
      <dsp:spPr>
        <a:xfrm>
          <a:off x="3135257" y="1358587"/>
          <a:ext cx="2521173" cy="25211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rtl="0">
            <a:lnSpc>
              <a:spcPct val="90000"/>
            </a:lnSpc>
            <a:spcBef>
              <a:spcPct val="0"/>
            </a:spcBef>
            <a:spcAft>
              <a:spcPct val="35000"/>
            </a:spcAft>
            <a:buNone/>
          </a:pPr>
          <a:r>
            <a:rPr lang="en-US" sz="3200" b="1" kern="1200" dirty="0">
              <a:latin typeface="Calibri Light" panose="020F0302020204030204"/>
            </a:rPr>
            <a:t>Our Calculator</a:t>
          </a:r>
        </a:p>
      </dsp:txBody>
      <dsp:txXfrm>
        <a:off x="3504474" y="1727804"/>
        <a:ext cx="1782739" cy="1782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D0651-8B55-4C4C-8FAA-81C689ECD550}">
      <dsp:nvSpPr>
        <dsp:cNvPr id="0" name=""/>
        <dsp:cNvSpPr/>
      </dsp:nvSpPr>
      <dsp:spPr>
        <a:xfrm>
          <a:off x="1591039" y="2375164"/>
          <a:ext cx="1375007" cy="687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dirty="0">
              <a:latin typeface="Calibri Light" panose="020F0302020204030204"/>
            </a:rPr>
            <a:t>Cost of Living</a:t>
          </a:r>
          <a:endParaRPr lang="en-US" sz="1600" b="1" kern="1200" dirty="0"/>
        </a:p>
      </dsp:txBody>
      <dsp:txXfrm>
        <a:off x="1611175" y="2395300"/>
        <a:ext cx="1334735" cy="647231"/>
      </dsp:txXfrm>
    </dsp:sp>
    <dsp:sp modelId="{1D649DDB-5F71-49E7-BDCA-D79C213584EE}">
      <dsp:nvSpPr>
        <dsp:cNvPr id="0" name=""/>
        <dsp:cNvSpPr/>
      </dsp:nvSpPr>
      <dsp:spPr>
        <a:xfrm rot="17132988">
          <a:off x="2215214" y="1718359"/>
          <a:ext cx="2051668" cy="24541"/>
        </a:xfrm>
        <a:custGeom>
          <a:avLst/>
          <a:gdLst/>
          <a:ahLst/>
          <a:cxnLst/>
          <a:rect l="0" t="0" r="0" b="0"/>
          <a:pathLst>
            <a:path>
              <a:moveTo>
                <a:pt x="0" y="12270"/>
              </a:moveTo>
              <a:lnTo>
                <a:pt x="2051668" y="122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3189756" y="1679338"/>
        <a:ext cx="102583" cy="102583"/>
      </dsp:txXfrm>
    </dsp:sp>
    <dsp:sp modelId="{736D69E5-3A2F-471A-B765-68F05969C6D5}">
      <dsp:nvSpPr>
        <dsp:cNvPr id="0" name=""/>
        <dsp:cNvSpPr/>
      </dsp:nvSpPr>
      <dsp:spPr>
        <a:xfrm>
          <a:off x="3516049" y="398591"/>
          <a:ext cx="1375007" cy="687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Light" panose="020F0302020204030204"/>
            </a:rPr>
            <a:t>Housing</a:t>
          </a:r>
          <a:endParaRPr lang="en-US" sz="1600" b="1" kern="1200" dirty="0"/>
        </a:p>
      </dsp:txBody>
      <dsp:txXfrm>
        <a:off x="3536185" y="418727"/>
        <a:ext cx="1334735" cy="647231"/>
      </dsp:txXfrm>
    </dsp:sp>
    <dsp:sp modelId="{8A291A4E-2898-4E6F-9E71-0804551C79F1}">
      <dsp:nvSpPr>
        <dsp:cNvPr id="0" name=""/>
        <dsp:cNvSpPr/>
      </dsp:nvSpPr>
      <dsp:spPr>
        <a:xfrm rot="19457599">
          <a:off x="4827393" y="532415"/>
          <a:ext cx="677330" cy="24541"/>
        </a:xfrm>
        <a:custGeom>
          <a:avLst/>
          <a:gdLst/>
          <a:ahLst/>
          <a:cxnLst/>
          <a:rect l="0" t="0" r="0" b="0"/>
          <a:pathLst>
            <a:path>
              <a:moveTo>
                <a:pt x="0" y="12270"/>
              </a:moveTo>
              <a:lnTo>
                <a:pt x="677330" y="122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b="1" kern="1200"/>
        </a:p>
      </dsp:txBody>
      <dsp:txXfrm>
        <a:off x="5149125" y="527752"/>
        <a:ext cx="33866" cy="33866"/>
      </dsp:txXfrm>
    </dsp:sp>
    <dsp:sp modelId="{3806199A-1ED1-40C6-87D4-C929252E63A7}">
      <dsp:nvSpPr>
        <dsp:cNvPr id="0" name=""/>
        <dsp:cNvSpPr/>
      </dsp:nvSpPr>
      <dsp:spPr>
        <a:xfrm>
          <a:off x="5441060" y="3276"/>
          <a:ext cx="1375007" cy="687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Calibri Light" panose="020F0302020204030204"/>
            </a:rPr>
            <a:t>American Community Survey</a:t>
          </a:r>
          <a:endParaRPr lang="en-US" sz="1600" b="1" kern="1200"/>
        </a:p>
      </dsp:txBody>
      <dsp:txXfrm>
        <a:off x="5461196" y="23412"/>
        <a:ext cx="1334735" cy="647231"/>
      </dsp:txXfrm>
    </dsp:sp>
    <dsp:sp modelId="{F20299DC-D73E-45B3-B8CC-1264A96067C8}">
      <dsp:nvSpPr>
        <dsp:cNvPr id="0" name=""/>
        <dsp:cNvSpPr/>
      </dsp:nvSpPr>
      <dsp:spPr>
        <a:xfrm rot="2142401">
          <a:off x="4827393" y="927729"/>
          <a:ext cx="677330" cy="24541"/>
        </a:xfrm>
        <a:custGeom>
          <a:avLst/>
          <a:gdLst/>
          <a:ahLst/>
          <a:cxnLst/>
          <a:rect l="0" t="0" r="0" b="0"/>
          <a:pathLst>
            <a:path>
              <a:moveTo>
                <a:pt x="0" y="12270"/>
              </a:moveTo>
              <a:lnTo>
                <a:pt x="677330" y="122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b="1" kern="1200"/>
        </a:p>
      </dsp:txBody>
      <dsp:txXfrm>
        <a:off x="5149125" y="923067"/>
        <a:ext cx="33866" cy="33866"/>
      </dsp:txXfrm>
    </dsp:sp>
    <dsp:sp modelId="{5C9DDBC4-B85D-4A61-B331-51ED258355DC}">
      <dsp:nvSpPr>
        <dsp:cNvPr id="0" name=""/>
        <dsp:cNvSpPr/>
      </dsp:nvSpPr>
      <dsp:spPr>
        <a:xfrm>
          <a:off x="5441060" y="793906"/>
          <a:ext cx="1375007" cy="687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latin typeface="Calibri Light" panose="020F0302020204030204"/>
            </a:rPr>
            <a:t>HUD</a:t>
          </a:r>
          <a:endParaRPr lang="en-US" sz="1600" b="1" kern="1200"/>
        </a:p>
      </dsp:txBody>
      <dsp:txXfrm>
        <a:off x="5461196" y="814042"/>
        <a:ext cx="1334735" cy="647231"/>
      </dsp:txXfrm>
    </dsp:sp>
    <dsp:sp modelId="{A53FEE74-0C1C-400C-85CD-54DAB66F0F52}">
      <dsp:nvSpPr>
        <dsp:cNvPr id="0" name=""/>
        <dsp:cNvSpPr/>
      </dsp:nvSpPr>
      <dsp:spPr>
        <a:xfrm rot="19457599">
          <a:off x="2902383" y="2508988"/>
          <a:ext cx="677330" cy="24541"/>
        </a:xfrm>
        <a:custGeom>
          <a:avLst/>
          <a:gdLst/>
          <a:ahLst/>
          <a:cxnLst/>
          <a:rect l="0" t="0" r="0" b="0"/>
          <a:pathLst>
            <a:path>
              <a:moveTo>
                <a:pt x="0" y="12270"/>
              </a:moveTo>
              <a:lnTo>
                <a:pt x="677330" y="122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b="1" kern="1200"/>
        </a:p>
      </dsp:txBody>
      <dsp:txXfrm>
        <a:off x="3224115" y="2504325"/>
        <a:ext cx="33866" cy="33866"/>
      </dsp:txXfrm>
    </dsp:sp>
    <dsp:sp modelId="{7A53532E-938F-44CF-B9E0-CF5D88DBED92}">
      <dsp:nvSpPr>
        <dsp:cNvPr id="0" name=""/>
        <dsp:cNvSpPr/>
      </dsp:nvSpPr>
      <dsp:spPr>
        <a:xfrm>
          <a:off x="3516049" y="1979849"/>
          <a:ext cx="1375007" cy="687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latin typeface="Calibri Light" panose="020F0302020204030204"/>
            </a:rPr>
            <a:t>Food</a:t>
          </a:r>
          <a:endParaRPr lang="en-US" sz="1600" b="1" kern="1200"/>
        </a:p>
      </dsp:txBody>
      <dsp:txXfrm>
        <a:off x="3536185" y="1999985"/>
        <a:ext cx="1334735" cy="647231"/>
      </dsp:txXfrm>
    </dsp:sp>
    <dsp:sp modelId="{F87A678F-B011-40C2-91D1-101BF4833159}">
      <dsp:nvSpPr>
        <dsp:cNvPr id="0" name=""/>
        <dsp:cNvSpPr/>
      </dsp:nvSpPr>
      <dsp:spPr>
        <a:xfrm rot="19457599">
          <a:off x="4827393" y="2113673"/>
          <a:ext cx="677330" cy="24541"/>
        </a:xfrm>
        <a:custGeom>
          <a:avLst/>
          <a:gdLst/>
          <a:ahLst/>
          <a:cxnLst/>
          <a:rect l="0" t="0" r="0" b="0"/>
          <a:pathLst>
            <a:path>
              <a:moveTo>
                <a:pt x="0" y="12270"/>
              </a:moveTo>
              <a:lnTo>
                <a:pt x="677330" y="122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b="1" kern="1200"/>
        </a:p>
      </dsp:txBody>
      <dsp:txXfrm>
        <a:off x="5149125" y="2109011"/>
        <a:ext cx="33866" cy="33866"/>
      </dsp:txXfrm>
    </dsp:sp>
    <dsp:sp modelId="{02BA7F83-3484-40A0-BC4C-702A64D178F7}">
      <dsp:nvSpPr>
        <dsp:cNvPr id="0" name=""/>
        <dsp:cNvSpPr/>
      </dsp:nvSpPr>
      <dsp:spPr>
        <a:xfrm>
          <a:off x="5441060" y="1584535"/>
          <a:ext cx="1375007" cy="687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latin typeface="Calibri Light" panose="020F0302020204030204"/>
            </a:rPr>
            <a:t>USDA</a:t>
          </a:r>
          <a:endParaRPr lang="en-US" sz="1600" b="1" kern="1200"/>
        </a:p>
      </dsp:txBody>
      <dsp:txXfrm>
        <a:off x="5461196" y="1604671"/>
        <a:ext cx="1334735" cy="647231"/>
      </dsp:txXfrm>
    </dsp:sp>
    <dsp:sp modelId="{C9F1AD50-59E2-4F19-A674-B98D69D396D8}">
      <dsp:nvSpPr>
        <dsp:cNvPr id="0" name=""/>
        <dsp:cNvSpPr/>
      </dsp:nvSpPr>
      <dsp:spPr>
        <a:xfrm rot="2142401">
          <a:off x="4827393" y="2508988"/>
          <a:ext cx="677330" cy="24541"/>
        </a:xfrm>
        <a:custGeom>
          <a:avLst/>
          <a:gdLst/>
          <a:ahLst/>
          <a:cxnLst/>
          <a:rect l="0" t="0" r="0" b="0"/>
          <a:pathLst>
            <a:path>
              <a:moveTo>
                <a:pt x="0" y="12270"/>
              </a:moveTo>
              <a:lnTo>
                <a:pt x="677330" y="122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b="1" kern="1200"/>
        </a:p>
      </dsp:txBody>
      <dsp:txXfrm>
        <a:off x="5149125" y="2504325"/>
        <a:ext cx="33866" cy="33866"/>
      </dsp:txXfrm>
    </dsp:sp>
    <dsp:sp modelId="{7622BDD4-66DF-4BCC-AD7B-847116E514DF}">
      <dsp:nvSpPr>
        <dsp:cNvPr id="0" name=""/>
        <dsp:cNvSpPr/>
      </dsp:nvSpPr>
      <dsp:spPr>
        <a:xfrm>
          <a:off x="5441060" y="2375164"/>
          <a:ext cx="1375007" cy="687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Calibri Light" panose="020F0302020204030204"/>
            </a:rPr>
            <a:t>Feeding America</a:t>
          </a:r>
        </a:p>
      </dsp:txBody>
      <dsp:txXfrm>
        <a:off x="5461196" y="2395300"/>
        <a:ext cx="1334735" cy="647231"/>
      </dsp:txXfrm>
    </dsp:sp>
    <dsp:sp modelId="{F08C92B2-872E-4353-B6E6-AB2FDB202B4A}">
      <dsp:nvSpPr>
        <dsp:cNvPr id="0" name=""/>
        <dsp:cNvSpPr/>
      </dsp:nvSpPr>
      <dsp:spPr>
        <a:xfrm rot="3907178">
          <a:off x="2587411" y="3299617"/>
          <a:ext cx="1307274" cy="24541"/>
        </a:xfrm>
        <a:custGeom>
          <a:avLst/>
          <a:gdLst/>
          <a:ahLst/>
          <a:cxnLst/>
          <a:rect l="0" t="0" r="0" b="0"/>
          <a:pathLst>
            <a:path>
              <a:moveTo>
                <a:pt x="0" y="12270"/>
              </a:moveTo>
              <a:lnTo>
                <a:pt x="1307274" y="122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b="1" kern="1200"/>
        </a:p>
      </dsp:txBody>
      <dsp:txXfrm>
        <a:off x="3208366" y="3279206"/>
        <a:ext cx="65363" cy="65363"/>
      </dsp:txXfrm>
    </dsp:sp>
    <dsp:sp modelId="{A9C6B3CE-D018-4261-9BD9-A15CBF939204}">
      <dsp:nvSpPr>
        <dsp:cNvPr id="0" name=""/>
        <dsp:cNvSpPr/>
      </dsp:nvSpPr>
      <dsp:spPr>
        <a:xfrm>
          <a:off x="3516049" y="3561108"/>
          <a:ext cx="1375007" cy="687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Calibri Light" panose="020F0302020204030204"/>
            </a:rPr>
            <a:t>Child Care</a:t>
          </a:r>
        </a:p>
      </dsp:txBody>
      <dsp:txXfrm>
        <a:off x="3536185" y="3581244"/>
        <a:ext cx="1334735" cy="647231"/>
      </dsp:txXfrm>
    </dsp:sp>
    <dsp:sp modelId="{DB2E4ED4-0406-413A-803D-FCEC24CCA669}">
      <dsp:nvSpPr>
        <dsp:cNvPr id="0" name=""/>
        <dsp:cNvSpPr/>
      </dsp:nvSpPr>
      <dsp:spPr>
        <a:xfrm rot="19457599">
          <a:off x="4827393" y="3694932"/>
          <a:ext cx="677330" cy="24541"/>
        </a:xfrm>
        <a:custGeom>
          <a:avLst/>
          <a:gdLst/>
          <a:ahLst/>
          <a:cxnLst/>
          <a:rect l="0" t="0" r="0" b="0"/>
          <a:pathLst>
            <a:path>
              <a:moveTo>
                <a:pt x="0" y="12270"/>
              </a:moveTo>
              <a:lnTo>
                <a:pt x="677330" y="122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b="1" kern="1200"/>
        </a:p>
      </dsp:txBody>
      <dsp:txXfrm>
        <a:off x="5149125" y="3690269"/>
        <a:ext cx="33866" cy="33866"/>
      </dsp:txXfrm>
    </dsp:sp>
    <dsp:sp modelId="{2347F76A-90C3-4FBB-8178-96F9304ED13B}">
      <dsp:nvSpPr>
        <dsp:cNvPr id="0" name=""/>
        <dsp:cNvSpPr/>
      </dsp:nvSpPr>
      <dsp:spPr>
        <a:xfrm>
          <a:off x="5441060" y="3165793"/>
          <a:ext cx="1375007" cy="687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Calibri Light" panose="020F0302020204030204"/>
            </a:rPr>
            <a:t>Child Care Aware</a:t>
          </a:r>
        </a:p>
      </dsp:txBody>
      <dsp:txXfrm>
        <a:off x="5461196" y="3185929"/>
        <a:ext cx="1334735" cy="647231"/>
      </dsp:txXfrm>
    </dsp:sp>
    <dsp:sp modelId="{DE1F86BC-4764-469A-9C3D-6EF590196754}">
      <dsp:nvSpPr>
        <dsp:cNvPr id="0" name=""/>
        <dsp:cNvSpPr/>
      </dsp:nvSpPr>
      <dsp:spPr>
        <a:xfrm rot="2142401">
          <a:off x="4827393" y="4090246"/>
          <a:ext cx="677330" cy="24541"/>
        </a:xfrm>
        <a:custGeom>
          <a:avLst/>
          <a:gdLst/>
          <a:ahLst/>
          <a:cxnLst/>
          <a:rect l="0" t="0" r="0" b="0"/>
          <a:pathLst>
            <a:path>
              <a:moveTo>
                <a:pt x="0" y="12270"/>
              </a:moveTo>
              <a:lnTo>
                <a:pt x="677330" y="122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b="1" kern="1200"/>
        </a:p>
      </dsp:txBody>
      <dsp:txXfrm>
        <a:off x="5149125" y="4085584"/>
        <a:ext cx="33866" cy="33866"/>
      </dsp:txXfrm>
    </dsp:sp>
    <dsp:sp modelId="{96B40FD3-70A2-4FB1-B0D0-BD11456B21D3}">
      <dsp:nvSpPr>
        <dsp:cNvPr id="0" name=""/>
        <dsp:cNvSpPr/>
      </dsp:nvSpPr>
      <dsp:spPr>
        <a:xfrm>
          <a:off x="5441060" y="3956422"/>
          <a:ext cx="1375007" cy="687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1" kern="1200">
              <a:latin typeface="Calibri Light" panose="020F0302020204030204"/>
            </a:rPr>
            <a:t>State Market Rate Surveys </a:t>
          </a:r>
        </a:p>
      </dsp:txBody>
      <dsp:txXfrm>
        <a:off x="5461196" y="3976558"/>
        <a:ext cx="1334735" cy="647231"/>
      </dsp:txXfrm>
    </dsp:sp>
    <dsp:sp modelId="{EBF184D4-80DA-4C5C-9549-3E93CFF4CBE9}">
      <dsp:nvSpPr>
        <dsp:cNvPr id="0" name=""/>
        <dsp:cNvSpPr/>
      </dsp:nvSpPr>
      <dsp:spPr>
        <a:xfrm rot="4467012">
          <a:off x="2215214" y="3694932"/>
          <a:ext cx="2051668" cy="24541"/>
        </a:xfrm>
        <a:custGeom>
          <a:avLst/>
          <a:gdLst/>
          <a:ahLst/>
          <a:cxnLst/>
          <a:rect l="0" t="0" r="0" b="0"/>
          <a:pathLst>
            <a:path>
              <a:moveTo>
                <a:pt x="0" y="12270"/>
              </a:moveTo>
              <a:lnTo>
                <a:pt x="2051668" y="122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b="1" kern="1200"/>
        </a:p>
      </dsp:txBody>
      <dsp:txXfrm>
        <a:off x="3189756" y="3655911"/>
        <a:ext cx="102583" cy="102583"/>
      </dsp:txXfrm>
    </dsp:sp>
    <dsp:sp modelId="{A897F478-F472-44D7-A4C6-2731385D4A01}">
      <dsp:nvSpPr>
        <dsp:cNvPr id="0" name=""/>
        <dsp:cNvSpPr/>
      </dsp:nvSpPr>
      <dsp:spPr>
        <a:xfrm>
          <a:off x="3516049" y="4351737"/>
          <a:ext cx="1375007" cy="687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latin typeface="Calibri Light" panose="020F0302020204030204"/>
            </a:rPr>
            <a:t>….</a:t>
          </a:r>
          <a:endParaRPr lang="en-US" sz="1600" b="1" kern="1200"/>
        </a:p>
      </dsp:txBody>
      <dsp:txXfrm>
        <a:off x="3536185" y="4371873"/>
        <a:ext cx="1334735" cy="647231"/>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3F0DA8-1F99-479C-99C3-78B51A9F9255}" type="datetimeFigureOut">
              <a:t>8/1/2022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E6D77-930D-4E69-8F71-E897C92A01FE}" type="slidenum">
              <a:t>‹#›</a:t>
            </a:fld>
            <a:endParaRPr lang="en-US"/>
          </a:p>
        </p:txBody>
      </p:sp>
    </p:spTree>
    <p:extLst>
      <p:ext uri="{BB962C8B-B14F-4D97-AF65-F5344CB8AC3E}">
        <p14:creationId xmlns:p14="http://schemas.microsoft.com/office/powerpoint/2010/main" val="851567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important for calculating catchment areas, which utilizes the distance for its distance decay function, and travel cost. If the supply is above the </a:t>
            </a:r>
          </a:p>
        </p:txBody>
      </p:sp>
      <p:sp>
        <p:nvSpPr>
          <p:cNvPr id="4" name="Slide Number Placeholder 3"/>
          <p:cNvSpPr>
            <a:spLocks noGrp="1"/>
          </p:cNvSpPr>
          <p:nvPr>
            <p:ph type="sldNum" sz="quarter" idx="5"/>
          </p:nvPr>
        </p:nvSpPr>
        <p:spPr/>
        <p:txBody>
          <a:bodyPr/>
          <a:lstStyle/>
          <a:p>
            <a:fld id="{75EE6D77-930D-4E69-8F71-E897C92A01FE}" type="slidenum">
              <a:rPr lang="en-US"/>
              <a:t>17</a:t>
            </a:fld>
            <a:endParaRPr lang="en-US"/>
          </a:p>
        </p:txBody>
      </p:sp>
    </p:spTree>
    <p:extLst>
      <p:ext uri="{BB962C8B-B14F-4D97-AF65-F5344CB8AC3E}">
        <p14:creationId xmlns:p14="http://schemas.microsoft.com/office/powerpoint/2010/main" val="225558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87" b="1" i="0">
                <a:solidFill>
                  <a:srgbClr val="000D3D"/>
                </a:solidFill>
                <a:latin typeface="Impact"/>
                <a:cs typeface="Impact"/>
              </a:defRPr>
            </a:lvl1pPr>
          </a:lstStyle>
          <a:p>
            <a:endParaRPr/>
          </a:p>
        </p:txBody>
      </p:sp>
      <p:sp>
        <p:nvSpPr>
          <p:cNvPr id="3" name="Holder 3"/>
          <p:cNvSpPr>
            <a:spLocks noGrp="1"/>
          </p:cNvSpPr>
          <p:nvPr>
            <p:ph type="body" idx="1"/>
          </p:nvPr>
        </p:nvSpPr>
        <p:spPr/>
        <p:txBody>
          <a:bodyPr lIns="0" tIns="0" rIns="0" bIns="0"/>
          <a:lstStyle>
            <a:lvl1pPr>
              <a:defRPr sz="3002" b="0" i="0">
                <a:solidFill>
                  <a:srgbClr val="000D3D"/>
                </a:solidFill>
                <a:latin typeface="Avenir-Book"/>
                <a:cs typeface="Avenir-Boo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75192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85C2F2-65B4-004E-B289-5B2A6D53015E}"/>
              </a:ext>
            </a:extLst>
          </p:cNvPr>
          <p:cNvSpPr>
            <a:spLocks noGrp="1"/>
          </p:cNvSpPr>
          <p:nvPr>
            <p:ph type="dt" sz="half" idx="10"/>
          </p:nvPr>
        </p:nvSpPr>
        <p:spPr/>
        <p:txBody>
          <a:bodyPr/>
          <a:lstStyle/>
          <a:p>
            <a:fld id="{3479BF20-FCEE-2746-9C9A-F14CA4278012}" type="datetimeFigureOut">
              <a:rPr lang="en-US" smtClean="0"/>
              <a:t>8/1/2022</a:t>
            </a:fld>
            <a:endParaRPr lang="en-US"/>
          </a:p>
        </p:txBody>
      </p:sp>
      <p:sp>
        <p:nvSpPr>
          <p:cNvPr id="5" name="Footer Placeholder 4">
            <a:extLst>
              <a:ext uri="{FF2B5EF4-FFF2-40B4-BE49-F238E27FC236}">
                <a16:creationId xmlns:a16="http://schemas.microsoft.com/office/drawing/2014/main" id="{2C67CE6E-32F8-CE44-A82B-8D649A784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0E7CA-2811-614B-9615-A54884E0B944}"/>
              </a:ext>
            </a:extLst>
          </p:cNvPr>
          <p:cNvSpPr>
            <a:spLocks noGrp="1"/>
          </p:cNvSpPr>
          <p:nvPr>
            <p:ph type="sldNum" sz="quarter" idx="12"/>
          </p:nvPr>
        </p:nvSpPr>
        <p:spPr/>
        <p:txBody>
          <a:bodyPr/>
          <a:lstStyle/>
          <a:p>
            <a:fld id="{3222A9F1-9C4F-914D-914C-EB3E02B4145C}" type="slidenum">
              <a:rPr lang="en-US" smtClean="0"/>
              <a:t>‹#›</a:t>
            </a:fld>
            <a:endParaRPr lang="en-US"/>
          </a:p>
        </p:txBody>
      </p:sp>
      <p:sp>
        <p:nvSpPr>
          <p:cNvPr id="9" name="Rectangle 8">
            <a:extLst>
              <a:ext uri="{FF2B5EF4-FFF2-40B4-BE49-F238E27FC236}">
                <a16:creationId xmlns:a16="http://schemas.microsoft.com/office/drawing/2014/main" id="{475D2581-E290-D04C-B169-F2B3289EBF35}"/>
              </a:ext>
            </a:extLst>
          </p:cNvPr>
          <p:cNvSpPr/>
          <p:nvPr userDrawn="1"/>
        </p:nvSpPr>
        <p:spPr>
          <a:xfrm>
            <a:off x="490451" y="681037"/>
            <a:ext cx="11280371" cy="5811837"/>
          </a:xfrm>
          <a:prstGeom prst="rect">
            <a:avLst/>
          </a:prstGeom>
          <a:ln w="52354">
            <a:solidFill>
              <a:srgbClr val="E57200"/>
            </a:solidFill>
          </a:ln>
        </p:spPr>
        <p:txBody>
          <a:bodyPr wrap="square" lIns="0" tIns="0" rIns="0" bIns="0" rtlCol="0"/>
          <a:lstStyle/>
          <a:p>
            <a:endParaRPr lang="en-US" sz="1092">
              <a:solidFill>
                <a:schemeClr val="tx1"/>
              </a:solidFill>
            </a:endParaRPr>
          </a:p>
        </p:txBody>
      </p:sp>
      <p:sp>
        <p:nvSpPr>
          <p:cNvPr id="13" name="Text Placeholder 12">
            <a:extLst>
              <a:ext uri="{FF2B5EF4-FFF2-40B4-BE49-F238E27FC236}">
                <a16:creationId xmlns:a16="http://schemas.microsoft.com/office/drawing/2014/main" id="{714A42C6-AB3F-1C4D-8E02-AB78991E66FE}"/>
              </a:ext>
            </a:extLst>
          </p:cNvPr>
          <p:cNvSpPr>
            <a:spLocks noGrp="1"/>
          </p:cNvSpPr>
          <p:nvPr>
            <p:ph type="body" sz="quarter" idx="13" hasCustomPrompt="1"/>
          </p:nvPr>
        </p:nvSpPr>
        <p:spPr>
          <a:xfrm>
            <a:off x="838199" y="236801"/>
            <a:ext cx="10575924" cy="650875"/>
          </a:xfrm>
          <a:prstGeom prst="rect">
            <a:avLst/>
          </a:prstGeom>
        </p:spPr>
        <p:txBody>
          <a:bodyPr/>
          <a:lstStyle>
            <a:lvl1pPr marL="0" indent="0">
              <a:buNone/>
              <a:defRPr sz="4400" spc="100" baseline="0">
                <a:latin typeface="Impact" panose="020B0806030902050204" pitchFamily="34" charset="0"/>
              </a:defRPr>
            </a:lvl1pPr>
          </a:lstStyle>
          <a:p>
            <a:pPr lvl="0"/>
            <a:r>
              <a:rPr lang="en-US"/>
              <a:t>Click to edit title</a:t>
            </a:r>
          </a:p>
        </p:txBody>
      </p:sp>
      <p:sp>
        <p:nvSpPr>
          <p:cNvPr id="15" name="Text Placeholder 14">
            <a:extLst>
              <a:ext uri="{FF2B5EF4-FFF2-40B4-BE49-F238E27FC236}">
                <a16:creationId xmlns:a16="http://schemas.microsoft.com/office/drawing/2014/main" id="{F8D1AD34-1DD0-C142-BF4C-E70E15A96B6E}"/>
              </a:ext>
            </a:extLst>
          </p:cNvPr>
          <p:cNvSpPr>
            <a:spLocks noGrp="1"/>
          </p:cNvSpPr>
          <p:nvPr>
            <p:ph type="body" sz="quarter" idx="14" hasCustomPrompt="1"/>
          </p:nvPr>
        </p:nvSpPr>
        <p:spPr>
          <a:xfrm>
            <a:off x="887183" y="838884"/>
            <a:ext cx="10575925" cy="482600"/>
          </a:xfrm>
          <a:prstGeom prst="rect">
            <a:avLst/>
          </a:prstGeom>
        </p:spPr>
        <p:txBody>
          <a:bodyPr/>
          <a:lstStyle>
            <a:lvl1pPr marL="0" indent="0">
              <a:buNone/>
              <a:defRPr sz="2400">
                <a:latin typeface="Avenir Book" panose="02000503020000020003" pitchFamily="2" charset="0"/>
                <a:cs typeface="Arial" panose="020B0604020202020204" pitchFamily="34" charset="0"/>
              </a:defRPr>
            </a:lvl1pPr>
            <a:lvl2pPr>
              <a:defRPr sz="2400"/>
            </a:lvl2pPr>
            <a:lvl3pPr>
              <a:defRPr sz="2000"/>
            </a:lvl3pPr>
            <a:lvl4pPr>
              <a:defRPr sz="1800"/>
            </a:lvl4pPr>
            <a:lvl5pPr>
              <a:defRPr sz="1800"/>
            </a:lvl5pPr>
          </a:lstStyle>
          <a:p>
            <a:pPr lvl="0"/>
            <a:r>
              <a:rPr lang="en-US"/>
              <a:t>Click to edit subtitle</a:t>
            </a:r>
          </a:p>
        </p:txBody>
      </p:sp>
      <p:sp>
        <p:nvSpPr>
          <p:cNvPr id="17" name="Text Placeholder 16">
            <a:extLst>
              <a:ext uri="{FF2B5EF4-FFF2-40B4-BE49-F238E27FC236}">
                <a16:creationId xmlns:a16="http://schemas.microsoft.com/office/drawing/2014/main" id="{CB4C8B6C-1BCB-F144-959A-50375CDD8274}"/>
              </a:ext>
            </a:extLst>
          </p:cNvPr>
          <p:cNvSpPr>
            <a:spLocks noGrp="1"/>
          </p:cNvSpPr>
          <p:nvPr>
            <p:ph type="body" sz="quarter" idx="15"/>
          </p:nvPr>
        </p:nvSpPr>
        <p:spPr>
          <a:xfrm>
            <a:off x="887183" y="1429432"/>
            <a:ext cx="10526942" cy="4808537"/>
          </a:xfrm>
          <a:prstGeom prst="rect">
            <a:avLst/>
          </a:prstGeom>
        </p:spPr>
        <p:txBody>
          <a:bodyPr/>
          <a:lstStyle>
            <a:lvl1pPr>
              <a:defRPr sz="2400">
                <a:latin typeface="Avenir Book" panose="02000503020000020003" pitchFamily="2" charset="0"/>
              </a:defRPr>
            </a:lvl1pPr>
            <a:lvl2pPr>
              <a:defRPr sz="2000">
                <a:latin typeface="Avenir Book" panose="02000503020000020003" pitchFamily="2" charset="0"/>
              </a:defRPr>
            </a:lvl2pPr>
            <a:lvl3pPr>
              <a:defRPr sz="1800">
                <a:latin typeface="Avenir Book" panose="02000503020000020003" pitchFamily="2" charset="0"/>
              </a:defRPr>
            </a:lvl3pPr>
            <a:lvl4pPr>
              <a:defRPr sz="1600">
                <a:latin typeface="Avenir Book" panose="02000503020000020003" pitchFamily="2" charset="0"/>
              </a:defRPr>
            </a:lvl4pPr>
            <a:lvl5pPr>
              <a:defRPr sz="1600">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AC08C6E3-1C7C-AC4B-8DCE-23B363BAFD7C}"/>
              </a:ext>
            </a:extLst>
          </p:cNvPr>
          <p:cNvSpPr/>
          <p:nvPr userDrawn="1"/>
        </p:nvSpPr>
        <p:spPr>
          <a:xfrm>
            <a:off x="10989129" y="6254297"/>
            <a:ext cx="971550" cy="412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bject 9">
            <a:extLst>
              <a:ext uri="{FF2B5EF4-FFF2-40B4-BE49-F238E27FC236}">
                <a16:creationId xmlns:a16="http://schemas.microsoft.com/office/drawing/2014/main" id="{A1DECD65-9FF5-5E43-8F88-50CEC19B2F39}"/>
              </a:ext>
            </a:extLst>
          </p:cNvPr>
          <p:cNvSpPr/>
          <p:nvPr userDrawn="1"/>
        </p:nvSpPr>
        <p:spPr>
          <a:xfrm>
            <a:off x="11048399" y="6305108"/>
            <a:ext cx="841572" cy="298930"/>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092"/>
          </a:p>
        </p:txBody>
      </p:sp>
    </p:spTree>
    <p:extLst>
      <p:ext uri="{BB962C8B-B14F-4D97-AF65-F5344CB8AC3E}">
        <p14:creationId xmlns:p14="http://schemas.microsoft.com/office/powerpoint/2010/main" val="1469155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BB10-954B-514C-8850-3404837030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F5D035F6-02EB-AA49-95C3-FDFA3D91F832}"/>
              </a:ext>
            </a:extLst>
          </p:cNvPr>
          <p:cNvSpPr>
            <a:spLocks noGrp="1"/>
          </p:cNvSpPr>
          <p:nvPr>
            <p:ph type="dt" sz="half" idx="10"/>
          </p:nvPr>
        </p:nvSpPr>
        <p:spPr/>
        <p:txBody>
          <a:bodyPr/>
          <a:lstStyle/>
          <a:p>
            <a:fld id="{3479BF20-FCEE-2746-9C9A-F14CA4278012}" type="datetimeFigureOut">
              <a:rPr lang="en-US" smtClean="0"/>
              <a:t>8/1/2022</a:t>
            </a:fld>
            <a:endParaRPr lang="en-US"/>
          </a:p>
        </p:txBody>
      </p:sp>
      <p:sp>
        <p:nvSpPr>
          <p:cNvPr id="4" name="Footer Placeholder 3">
            <a:extLst>
              <a:ext uri="{FF2B5EF4-FFF2-40B4-BE49-F238E27FC236}">
                <a16:creationId xmlns:a16="http://schemas.microsoft.com/office/drawing/2014/main" id="{0BD26B58-2ED1-6A49-A46F-264D581858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959FE1-DB1E-214C-8C92-3F470CF1368E}"/>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711549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701DE8-E8CF-5B49-8D24-85A7740F6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9BF20-FCEE-2746-9C9A-F14CA4278012}" type="datetimeFigureOut">
              <a:rPr lang="en-US" smtClean="0"/>
              <a:t>8/1/2022</a:t>
            </a:fld>
            <a:endParaRPr lang="en-US"/>
          </a:p>
        </p:txBody>
      </p:sp>
      <p:sp>
        <p:nvSpPr>
          <p:cNvPr id="5" name="Footer Placeholder 4">
            <a:extLst>
              <a:ext uri="{FF2B5EF4-FFF2-40B4-BE49-F238E27FC236}">
                <a16:creationId xmlns:a16="http://schemas.microsoft.com/office/drawing/2014/main" id="{71AAB307-7E7C-2047-8DE7-7828E77355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5A8D47-678C-3141-A0FE-7AF986330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2A9F1-9C4F-914D-914C-EB3E02B4145C}" type="slidenum">
              <a:rPr lang="en-US" smtClean="0"/>
              <a:t>‹#›</a:t>
            </a:fld>
            <a:endParaRPr lang="en-US"/>
          </a:p>
        </p:txBody>
      </p:sp>
    </p:spTree>
    <p:extLst>
      <p:ext uri="{BB962C8B-B14F-4D97-AF65-F5344CB8AC3E}">
        <p14:creationId xmlns:p14="http://schemas.microsoft.com/office/powerpoint/2010/main" val="729493074"/>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microsoft.com/office/2018/10/relationships/comments" Target="../comments/modernComment_10D_175D72CB.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uva-bi-sdad.github.io/vdh_rural_health_site/" TargetMode="External"/><Relationship Id="rId2" Type="http://schemas.openxmlformats.org/officeDocument/2006/relationships/hyperlink" Target="https://uva-bi-sdad.github.io/capital_region/"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26_B63912CF.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18_2E3A102D.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2F_410A84B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microsoft.com/office/2018/10/relationships/comments" Target="../comments/modernComment_132_9D8703F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02_C9513E96.xml"/><Relationship Id="rId1" Type="http://schemas.openxmlformats.org/officeDocument/2006/relationships/slideLayout" Target="../slideLayouts/slideLayout2.xml"/><Relationship Id="rId6" Type="http://schemas.openxmlformats.org/officeDocument/2006/relationships/hyperlink" Target="https://uva-bi-sdad.github.io/capital_region" TargetMode="External"/><Relationship Id="rId5" Type="http://schemas.openxmlformats.org/officeDocument/2006/relationships/hyperlink" Target="https://uva-bi-sdad.github.io/vdh_rural_health_site"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microsoft.com/office/2018/10/relationships/comments" Target="../comments/modernComment_107_321FF35D.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25_5D7253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20_EBDD41BF.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1349" y="1001643"/>
            <a:ext cx="9649333" cy="4660436"/>
          </a:xfrm>
          <a:custGeom>
            <a:avLst/>
            <a:gdLst/>
            <a:ahLst/>
            <a:cxnLst/>
            <a:rect l="l" t="t" r="r" b="b"/>
            <a:pathLst>
              <a:path w="15912465" h="7685405">
                <a:moveTo>
                  <a:pt x="0" y="7685158"/>
                </a:moveTo>
                <a:lnTo>
                  <a:pt x="15912426" y="7685158"/>
                </a:lnTo>
                <a:lnTo>
                  <a:pt x="15912426" y="0"/>
                </a:lnTo>
                <a:lnTo>
                  <a:pt x="0" y="0"/>
                </a:lnTo>
                <a:lnTo>
                  <a:pt x="0" y="7685158"/>
                </a:lnTo>
                <a:close/>
              </a:path>
            </a:pathLst>
          </a:custGeom>
          <a:ln w="52354">
            <a:solidFill>
              <a:srgbClr val="F99F1C"/>
            </a:solidFill>
          </a:ln>
        </p:spPr>
        <p:txBody>
          <a:bodyPr wrap="square" lIns="0" tIns="0" rIns="0" bIns="0" rtlCol="0"/>
          <a:lstStyle/>
          <a:p>
            <a:endParaRPr sz="1092"/>
          </a:p>
        </p:txBody>
      </p:sp>
      <p:sp>
        <p:nvSpPr>
          <p:cNvPr id="3" name="object 3"/>
          <p:cNvSpPr/>
          <p:nvPr/>
        </p:nvSpPr>
        <p:spPr>
          <a:xfrm>
            <a:off x="3160479" y="2055320"/>
            <a:ext cx="5934615" cy="1410106"/>
          </a:xfrm>
          <a:custGeom>
            <a:avLst/>
            <a:gdLst/>
            <a:ahLst/>
            <a:cxnLst/>
            <a:rect l="l" t="t" r="r" b="b"/>
            <a:pathLst>
              <a:path w="9786619" h="2325370">
                <a:moveTo>
                  <a:pt x="318786" y="1478886"/>
                </a:moveTo>
                <a:lnTo>
                  <a:pt x="10261" y="1478886"/>
                </a:lnTo>
                <a:lnTo>
                  <a:pt x="10307" y="1631105"/>
                </a:lnTo>
                <a:lnTo>
                  <a:pt x="10717" y="1685907"/>
                </a:lnTo>
                <a:lnTo>
                  <a:pt x="12085" y="1743259"/>
                </a:lnTo>
                <a:lnTo>
                  <a:pt x="14365" y="1797035"/>
                </a:lnTo>
                <a:lnTo>
                  <a:pt x="17558" y="1847234"/>
                </a:lnTo>
                <a:lnTo>
                  <a:pt x="21663" y="1893857"/>
                </a:lnTo>
                <a:lnTo>
                  <a:pt x="26680" y="1936904"/>
                </a:lnTo>
                <a:lnTo>
                  <a:pt x="32611" y="1976376"/>
                </a:lnTo>
                <a:lnTo>
                  <a:pt x="53733" y="2064927"/>
                </a:lnTo>
                <a:lnTo>
                  <a:pt x="73222" y="2113722"/>
                </a:lnTo>
                <a:lnTo>
                  <a:pt x="97922" y="2158656"/>
                </a:lnTo>
                <a:lnTo>
                  <a:pt x="127831" y="2199728"/>
                </a:lnTo>
                <a:lnTo>
                  <a:pt x="162947" y="2236937"/>
                </a:lnTo>
                <a:lnTo>
                  <a:pt x="202225" y="2268683"/>
                </a:lnTo>
                <a:lnTo>
                  <a:pt x="244628" y="2293380"/>
                </a:lnTo>
                <a:lnTo>
                  <a:pt x="290157" y="2311024"/>
                </a:lnTo>
                <a:lnTo>
                  <a:pt x="338813" y="2321613"/>
                </a:lnTo>
                <a:lnTo>
                  <a:pt x="390595" y="2325143"/>
                </a:lnTo>
                <a:lnTo>
                  <a:pt x="438003" y="2322084"/>
                </a:lnTo>
                <a:lnTo>
                  <a:pt x="483012" y="2312904"/>
                </a:lnTo>
                <a:lnTo>
                  <a:pt x="525624" y="2297605"/>
                </a:lnTo>
                <a:lnTo>
                  <a:pt x="565838" y="2276185"/>
                </a:lnTo>
                <a:lnTo>
                  <a:pt x="603657" y="2248643"/>
                </a:lnTo>
                <a:lnTo>
                  <a:pt x="637884" y="2216587"/>
                </a:lnTo>
                <a:lnTo>
                  <a:pt x="667347" y="2181609"/>
                </a:lnTo>
                <a:lnTo>
                  <a:pt x="692047" y="2143708"/>
                </a:lnTo>
                <a:lnTo>
                  <a:pt x="711982" y="2102882"/>
                </a:lnTo>
                <a:lnTo>
                  <a:pt x="727150" y="2059131"/>
                </a:lnTo>
                <a:lnTo>
                  <a:pt x="742800" y="1984322"/>
                </a:lnTo>
                <a:lnTo>
                  <a:pt x="747593" y="1947500"/>
                </a:lnTo>
                <a:lnTo>
                  <a:pt x="377978" y="1947500"/>
                </a:lnTo>
                <a:lnTo>
                  <a:pt x="362660" y="1945262"/>
                </a:lnTo>
                <a:lnTo>
                  <a:pt x="331811" y="1911659"/>
                </a:lnTo>
                <a:lnTo>
                  <a:pt x="322043" y="1853434"/>
                </a:lnTo>
                <a:lnTo>
                  <a:pt x="319600" y="1807521"/>
                </a:lnTo>
                <a:lnTo>
                  <a:pt x="318786" y="1750407"/>
                </a:lnTo>
                <a:lnTo>
                  <a:pt x="318786" y="1478886"/>
                </a:lnTo>
                <a:close/>
              </a:path>
              <a:path w="9786619" h="2325370">
                <a:moveTo>
                  <a:pt x="360617" y="0"/>
                </a:moveTo>
                <a:lnTo>
                  <a:pt x="303603" y="4177"/>
                </a:lnTo>
                <a:lnTo>
                  <a:pt x="250928" y="16711"/>
                </a:lnTo>
                <a:lnTo>
                  <a:pt x="202593" y="37600"/>
                </a:lnTo>
                <a:lnTo>
                  <a:pt x="158602" y="66846"/>
                </a:lnTo>
                <a:lnTo>
                  <a:pt x="119662" y="103504"/>
                </a:lnTo>
                <a:lnTo>
                  <a:pt x="86494" y="146619"/>
                </a:lnTo>
                <a:lnTo>
                  <a:pt x="59098" y="196192"/>
                </a:lnTo>
                <a:lnTo>
                  <a:pt x="37475" y="252222"/>
                </a:lnTo>
                <a:lnTo>
                  <a:pt x="19120" y="331211"/>
                </a:lnTo>
                <a:lnTo>
                  <a:pt x="12236" y="379141"/>
                </a:lnTo>
                <a:lnTo>
                  <a:pt x="6883" y="432695"/>
                </a:lnTo>
                <a:lnTo>
                  <a:pt x="3059" y="491874"/>
                </a:lnTo>
                <a:lnTo>
                  <a:pt x="764" y="556680"/>
                </a:lnTo>
                <a:lnTo>
                  <a:pt x="0" y="627111"/>
                </a:lnTo>
                <a:lnTo>
                  <a:pt x="733" y="684616"/>
                </a:lnTo>
                <a:lnTo>
                  <a:pt x="2935" y="738598"/>
                </a:lnTo>
                <a:lnTo>
                  <a:pt x="6605" y="789058"/>
                </a:lnTo>
                <a:lnTo>
                  <a:pt x="11744" y="835995"/>
                </a:lnTo>
                <a:lnTo>
                  <a:pt x="18351" y="879410"/>
                </a:lnTo>
                <a:lnTo>
                  <a:pt x="26428" y="919301"/>
                </a:lnTo>
                <a:lnTo>
                  <a:pt x="40509" y="973406"/>
                </a:lnTo>
                <a:lnTo>
                  <a:pt x="56316" y="1021302"/>
                </a:lnTo>
                <a:lnTo>
                  <a:pt x="73849" y="1062992"/>
                </a:lnTo>
                <a:lnTo>
                  <a:pt x="93107" y="1098479"/>
                </a:lnTo>
                <a:lnTo>
                  <a:pt x="138687" y="1162880"/>
                </a:lnTo>
                <a:lnTo>
                  <a:pt x="171512" y="1204502"/>
                </a:lnTo>
                <a:lnTo>
                  <a:pt x="211028" y="1252408"/>
                </a:lnTo>
                <a:lnTo>
                  <a:pt x="303096" y="1360133"/>
                </a:lnTo>
                <a:lnTo>
                  <a:pt x="341571" y="1407161"/>
                </a:lnTo>
                <a:lnTo>
                  <a:pt x="372662" y="1447682"/>
                </a:lnTo>
                <a:lnTo>
                  <a:pt x="396368" y="1481695"/>
                </a:lnTo>
                <a:lnTo>
                  <a:pt x="423770" y="1538924"/>
                </a:lnTo>
                <a:lnTo>
                  <a:pt x="432387" y="1579558"/>
                </a:lnTo>
                <a:lnTo>
                  <a:pt x="438541" y="1631105"/>
                </a:lnTo>
                <a:lnTo>
                  <a:pt x="442232" y="1693565"/>
                </a:lnTo>
                <a:lnTo>
                  <a:pt x="443462" y="1766940"/>
                </a:lnTo>
                <a:lnTo>
                  <a:pt x="442452" y="1808983"/>
                </a:lnTo>
                <a:lnTo>
                  <a:pt x="434367" y="1876517"/>
                </a:lnTo>
                <a:lnTo>
                  <a:pt x="418142" y="1921915"/>
                </a:lnTo>
                <a:lnTo>
                  <a:pt x="377978" y="1947500"/>
                </a:lnTo>
                <a:lnTo>
                  <a:pt x="747593" y="1947500"/>
                </a:lnTo>
                <a:lnTo>
                  <a:pt x="753235" y="1889028"/>
                </a:lnTo>
                <a:lnTo>
                  <a:pt x="756497" y="1833699"/>
                </a:lnTo>
                <a:lnTo>
                  <a:pt x="758455" y="1773248"/>
                </a:lnTo>
                <a:lnTo>
                  <a:pt x="759107" y="1707675"/>
                </a:lnTo>
                <a:lnTo>
                  <a:pt x="758531" y="1643878"/>
                </a:lnTo>
                <a:lnTo>
                  <a:pt x="756802" y="1583692"/>
                </a:lnTo>
                <a:lnTo>
                  <a:pt x="753920" y="1527116"/>
                </a:lnTo>
                <a:lnTo>
                  <a:pt x="749887" y="1474150"/>
                </a:lnTo>
                <a:lnTo>
                  <a:pt x="744701" y="1424795"/>
                </a:lnTo>
                <a:lnTo>
                  <a:pt x="738363" y="1379050"/>
                </a:lnTo>
                <a:lnTo>
                  <a:pt x="730873" y="1336915"/>
                </a:lnTo>
                <a:lnTo>
                  <a:pt x="722232" y="1298391"/>
                </a:lnTo>
                <a:lnTo>
                  <a:pt x="701496" y="1232171"/>
                </a:lnTo>
                <a:lnTo>
                  <a:pt x="667783" y="1162557"/>
                </a:lnTo>
                <a:lnTo>
                  <a:pt x="644845" y="1124694"/>
                </a:lnTo>
                <a:lnTo>
                  <a:pt x="617853" y="1084795"/>
                </a:lnTo>
                <a:lnTo>
                  <a:pt x="586806" y="1042858"/>
                </a:lnTo>
                <a:lnTo>
                  <a:pt x="551704" y="998884"/>
                </a:lnTo>
                <a:lnTo>
                  <a:pt x="512548" y="952873"/>
                </a:lnTo>
                <a:lnTo>
                  <a:pt x="469336" y="904824"/>
                </a:lnTo>
                <a:lnTo>
                  <a:pt x="422070" y="854738"/>
                </a:lnTo>
                <a:lnTo>
                  <a:pt x="387195" y="816266"/>
                </a:lnTo>
                <a:lnTo>
                  <a:pt x="359923" y="780702"/>
                </a:lnTo>
                <a:lnTo>
                  <a:pt x="340257" y="748050"/>
                </a:lnTo>
                <a:lnTo>
                  <a:pt x="320628" y="686597"/>
                </a:lnTo>
                <a:lnTo>
                  <a:pt x="315223" y="647978"/>
                </a:lnTo>
                <a:lnTo>
                  <a:pt x="311981" y="602463"/>
                </a:lnTo>
                <a:lnTo>
                  <a:pt x="310901" y="550056"/>
                </a:lnTo>
                <a:lnTo>
                  <a:pt x="311863" y="509368"/>
                </a:lnTo>
                <a:lnTo>
                  <a:pt x="319555" y="444554"/>
                </a:lnTo>
                <a:lnTo>
                  <a:pt x="334890" y="401704"/>
                </a:lnTo>
                <a:lnTo>
                  <a:pt x="371664" y="377642"/>
                </a:lnTo>
                <a:lnTo>
                  <a:pt x="721481" y="377642"/>
                </a:lnTo>
                <a:lnTo>
                  <a:pt x="716388" y="333104"/>
                </a:lnTo>
                <a:lnTo>
                  <a:pt x="709745" y="291907"/>
                </a:lnTo>
                <a:lnTo>
                  <a:pt x="683253" y="203944"/>
                </a:lnTo>
                <a:lnTo>
                  <a:pt x="656918" y="155579"/>
                </a:lnTo>
                <a:lnTo>
                  <a:pt x="622889" y="111945"/>
                </a:lnTo>
                <a:lnTo>
                  <a:pt x="581165" y="73044"/>
                </a:lnTo>
                <a:lnTo>
                  <a:pt x="543177" y="46751"/>
                </a:lnTo>
                <a:lnTo>
                  <a:pt x="502128" y="26299"/>
                </a:lnTo>
                <a:lnTo>
                  <a:pt x="458019" y="11689"/>
                </a:lnTo>
                <a:lnTo>
                  <a:pt x="410848" y="2922"/>
                </a:lnTo>
                <a:lnTo>
                  <a:pt x="360617" y="0"/>
                </a:lnTo>
                <a:close/>
              </a:path>
              <a:path w="9786619" h="2325370">
                <a:moveTo>
                  <a:pt x="721481" y="377642"/>
                </a:moveTo>
                <a:lnTo>
                  <a:pt x="371664" y="377642"/>
                </a:lnTo>
                <a:lnTo>
                  <a:pt x="384484" y="379625"/>
                </a:lnTo>
                <a:lnTo>
                  <a:pt x="395333" y="385570"/>
                </a:lnTo>
                <a:lnTo>
                  <a:pt x="416293" y="430452"/>
                </a:lnTo>
                <a:lnTo>
                  <a:pt x="422210" y="504190"/>
                </a:lnTo>
                <a:lnTo>
                  <a:pt x="422855" y="550056"/>
                </a:lnTo>
                <a:lnTo>
                  <a:pt x="422950" y="722208"/>
                </a:lnTo>
                <a:lnTo>
                  <a:pt x="731485" y="722208"/>
                </a:lnTo>
                <a:lnTo>
                  <a:pt x="731428" y="627111"/>
                </a:lnTo>
                <a:lnTo>
                  <a:pt x="730881" y="561168"/>
                </a:lnTo>
                <a:lnTo>
                  <a:pt x="729070" y="494661"/>
                </a:lnTo>
                <a:lnTo>
                  <a:pt x="726050" y="434482"/>
                </a:lnTo>
                <a:lnTo>
                  <a:pt x="721823" y="380629"/>
                </a:lnTo>
                <a:lnTo>
                  <a:pt x="721481" y="377642"/>
                </a:lnTo>
                <a:close/>
              </a:path>
              <a:path w="9786619" h="2325370">
                <a:moveTo>
                  <a:pt x="1254244" y="0"/>
                </a:moveTo>
                <a:lnTo>
                  <a:pt x="1201861" y="3875"/>
                </a:lnTo>
                <a:lnTo>
                  <a:pt x="1152836" y="15503"/>
                </a:lnTo>
                <a:lnTo>
                  <a:pt x="1107168" y="34884"/>
                </a:lnTo>
                <a:lnTo>
                  <a:pt x="1064857" y="62019"/>
                </a:lnTo>
                <a:lnTo>
                  <a:pt x="1026314" y="96390"/>
                </a:lnTo>
                <a:lnTo>
                  <a:pt x="991964" y="137480"/>
                </a:lnTo>
                <a:lnTo>
                  <a:pt x="961808" y="185288"/>
                </a:lnTo>
                <a:lnTo>
                  <a:pt x="935845" y="239814"/>
                </a:lnTo>
                <a:lnTo>
                  <a:pt x="918293" y="287090"/>
                </a:lnTo>
                <a:lnTo>
                  <a:pt x="903835" y="336297"/>
                </a:lnTo>
                <a:lnTo>
                  <a:pt x="892472" y="387434"/>
                </a:lnTo>
                <a:lnTo>
                  <a:pt x="884203" y="440496"/>
                </a:lnTo>
                <a:lnTo>
                  <a:pt x="879030" y="495482"/>
                </a:lnTo>
                <a:lnTo>
                  <a:pt x="875444" y="567363"/>
                </a:lnTo>
                <a:lnTo>
                  <a:pt x="873987" y="610577"/>
                </a:lnTo>
                <a:lnTo>
                  <a:pt x="872754" y="658640"/>
                </a:lnTo>
                <a:lnTo>
                  <a:pt x="871745" y="711551"/>
                </a:lnTo>
                <a:lnTo>
                  <a:pt x="870961" y="769310"/>
                </a:lnTo>
                <a:lnTo>
                  <a:pt x="870400" y="831918"/>
                </a:lnTo>
                <a:lnTo>
                  <a:pt x="870064" y="899373"/>
                </a:lnTo>
                <a:lnTo>
                  <a:pt x="870072" y="1425768"/>
                </a:lnTo>
                <a:lnTo>
                  <a:pt x="870331" y="1483019"/>
                </a:lnTo>
                <a:lnTo>
                  <a:pt x="870806" y="1541598"/>
                </a:lnTo>
                <a:lnTo>
                  <a:pt x="871469" y="1596042"/>
                </a:lnTo>
                <a:lnTo>
                  <a:pt x="872322" y="1646351"/>
                </a:lnTo>
                <a:lnTo>
                  <a:pt x="873365" y="1692525"/>
                </a:lnTo>
                <a:lnTo>
                  <a:pt x="874597" y="1734562"/>
                </a:lnTo>
                <a:lnTo>
                  <a:pt x="877629" y="1806230"/>
                </a:lnTo>
                <a:lnTo>
                  <a:pt x="884821" y="1890167"/>
                </a:lnTo>
                <a:lnTo>
                  <a:pt x="893436" y="1942819"/>
                </a:lnTo>
                <a:lnTo>
                  <a:pt x="905272" y="1993814"/>
                </a:lnTo>
                <a:lnTo>
                  <a:pt x="920330" y="2043153"/>
                </a:lnTo>
                <a:lnTo>
                  <a:pt x="938610" y="2090836"/>
                </a:lnTo>
                <a:lnTo>
                  <a:pt x="965462" y="2145758"/>
                </a:lnTo>
                <a:lnTo>
                  <a:pt x="996308" y="2193353"/>
                </a:lnTo>
                <a:lnTo>
                  <a:pt x="1031150" y="2233623"/>
                </a:lnTo>
                <a:lnTo>
                  <a:pt x="1069988" y="2266569"/>
                </a:lnTo>
                <a:lnTo>
                  <a:pt x="1112130" y="2292190"/>
                </a:lnTo>
                <a:lnTo>
                  <a:pt x="1156886" y="2310495"/>
                </a:lnTo>
                <a:lnTo>
                  <a:pt x="1204256" y="2321481"/>
                </a:lnTo>
                <a:lnTo>
                  <a:pt x="1254244" y="2325143"/>
                </a:lnTo>
                <a:lnTo>
                  <a:pt x="1306615" y="2321266"/>
                </a:lnTo>
                <a:lnTo>
                  <a:pt x="1355635" y="2309636"/>
                </a:lnTo>
                <a:lnTo>
                  <a:pt x="1401304" y="2290255"/>
                </a:lnTo>
                <a:lnTo>
                  <a:pt x="1443620" y="2263124"/>
                </a:lnTo>
                <a:lnTo>
                  <a:pt x="1482158" y="2228753"/>
                </a:lnTo>
                <a:lnTo>
                  <a:pt x="1516507" y="2187662"/>
                </a:lnTo>
                <a:lnTo>
                  <a:pt x="1546668" y="2139851"/>
                </a:lnTo>
                <a:lnTo>
                  <a:pt x="1572643" y="2085318"/>
                </a:lnTo>
                <a:lnTo>
                  <a:pt x="1590190" y="2038046"/>
                </a:lnTo>
                <a:lnTo>
                  <a:pt x="1604645" y="1988844"/>
                </a:lnTo>
                <a:lnTo>
                  <a:pt x="1613833" y="1947500"/>
                </a:lnTo>
                <a:lnTo>
                  <a:pt x="1253448" y="1947500"/>
                </a:lnTo>
                <a:lnTo>
                  <a:pt x="1238382" y="1944658"/>
                </a:lnTo>
                <a:lnTo>
                  <a:pt x="1211240" y="1902015"/>
                </a:lnTo>
                <a:lnTo>
                  <a:pt x="1205430" y="1841809"/>
                </a:lnTo>
                <a:lnTo>
                  <a:pt x="1203614" y="1793843"/>
                </a:lnTo>
                <a:lnTo>
                  <a:pt x="1202536" y="1734562"/>
                </a:lnTo>
                <a:lnTo>
                  <a:pt x="1202184" y="1666516"/>
                </a:lnTo>
                <a:lnTo>
                  <a:pt x="1202269" y="610577"/>
                </a:lnTo>
                <a:lnTo>
                  <a:pt x="1203024" y="542650"/>
                </a:lnTo>
                <a:lnTo>
                  <a:pt x="1205612" y="482220"/>
                </a:lnTo>
                <a:lnTo>
                  <a:pt x="1209928" y="438934"/>
                </a:lnTo>
                <a:lnTo>
                  <a:pt x="1223637" y="397415"/>
                </a:lnTo>
                <a:lnTo>
                  <a:pt x="1255825" y="377642"/>
                </a:lnTo>
                <a:lnTo>
                  <a:pt x="1613955" y="377642"/>
                </a:lnTo>
                <a:lnTo>
                  <a:pt x="1603208" y="331339"/>
                </a:lnTo>
                <a:lnTo>
                  <a:pt x="1588153" y="281996"/>
                </a:lnTo>
                <a:lnTo>
                  <a:pt x="1569878" y="234307"/>
                </a:lnTo>
                <a:lnTo>
                  <a:pt x="1543025" y="179397"/>
                </a:lnTo>
                <a:lnTo>
                  <a:pt x="1512175" y="131806"/>
                </a:lnTo>
                <a:lnTo>
                  <a:pt x="1477329" y="91532"/>
                </a:lnTo>
                <a:lnTo>
                  <a:pt x="1438490" y="58574"/>
                </a:lnTo>
                <a:lnTo>
                  <a:pt x="1396350" y="32949"/>
                </a:lnTo>
                <a:lnTo>
                  <a:pt x="1351593" y="14644"/>
                </a:lnTo>
                <a:lnTo>
                  <a:pt x="1304223" y="3661"/>
                </a:lnTo>
                <a:lnTo>
                  <a:pt x="1254244" y="0"/>
                </a:lnTo>
                <a:close/>
              </a:path>
              <a:path w="9786619" h="2325370">
                <a:moveTo>
                  <a:pt x="1613955" y="377642"/>
                </a:moveTo>
                <a:lnTo>
                  <a:pt x="1255825" y="377642"/>
                </a:lnTo>
                <a:lnTo>
                  <a:pt x="1269902" y="380356"/>
                </a:lnTo>
                <a:lnTo>
                  <a:pt x="1281366" y="388496"/>
                </a:lnTo>
                <a:lnTo>
                  <a:pt x="1300774" y="449788"/>
                </a:lnTo>
                <a:lnTo>
                  <a:pt x="1303856" y="492559"/>
                </a:lnTo>
                <a:lnTo>
                  <a:pt x="1305708" y="549370"/>
                </a:lnTo>
                <a:lnTo>
                  <a:pt x="1306242" y="610577"/>
                </a:lnTo>
                <a:lnTo>
                  <a:pt x="1306218" y="1666516"/>
                </a:lnTo>
                <a:lnTo>
                  <a:pt x="1305947" y="1718711"/>
                </a:lnTo>
                <a:lnTo>
                  <a:pt x="1304809" y="1780184"/>
                </a:lnTo>
                <a:lnTo>
                  <a:pt x="1302913" y="1830077"/>
                </a:lnTo>
                <a:lnTo>
                  <a:pt x="1300260" y="1868390"/>
                </a:lnTo>
                <a:lnTo>
                  <a:pt x="1290585" y="1918045"/>
                </a:lnTo>
                <a:lnTo>
                  <a:pt x="1253448" y="1947500"/>
                </a:lnTo>
                <a:lnTo>
                  <a:pt x="1613833" y="1947500"/>
                </a:lnTo>
                <a:lnTo>
                  <a:pt x="1624280" y="1884648"/>
                </a:lnTo>
                <a:lnTo>
                  <a:pt x="1629458" y="1829651"/>
                </a:lnTo>
                <a:lnTo>
                  <a:pt x="1633039" y="1757786"/>
                </a:lnTo>
                <a:lnTo>
                  <a:pt x="1634494" y="1714576"/>
                </a:lnTo>
                <a:lnTo>
                  <a:pt x="1635725" y="1666516"/>
                </a:lnTo>
                <a:lnTo>
                  <a:pt x="1636733" y="1613605"/>
                </a:lnTo>
                <a:lnTo>
                  <a:pt x="1637517" y="1555843"/>
                </a:lnTo>
                <a:lnTo>
                  <a:pt x="1638077" y="1493231"/>
                </a:lnTo>
                <a:lnTo>
                  <a:pt x="1638413" y="1425768"/>
                </a:lnTo>
                <a:lnTo>
                  <a:pt x="1638406" y="899373"/>
                </a:lnTo>
                <a:lnTo>
                  <a:pt x="1638147" y="842125"/>
                </a:lnTo>
                <a:lnTo>
                  <a:pt x="1637674" y="783550"/>
                </a:lnTo>
                <a:lnTo>
                  <a:pt x="1637012" y="729109"/>
                </a:lnTo>
                <a:lnTo>
                  <a:pt x="1636160" y="678802"/>
                </a:lnTo>
                <a:lnTo>
                  <a:pt x="1635119" y="632630"/>
                </a:lnTo>
                <a:lnTo>
                  <a:pt x="1633889" y="590591"/>
                </a:lnTo>
                <a:lnTo>
                  <a:pt x="1630859" y="518918"/>
                </a:lnTo>
                <a:lnTo>
                  <a:pt x="1623662" y="434985"/>
                </a:lnTo>
                <a:lnTo>
                  <a:pt x="1615045" y="382336"/>
                </a:lnTo>
                <a:lnTo>
                  <a:pt x="1613955" y="377642"/>
                </a:lnTo>
                <a:close/>
              </a:path>
              <a:path w="9786619" h="2325370">
                <a:moveTo>
                  <a:pt x="2156552" y="0"/>
                </a:moveTo>
                <a:lnTo>
                  <a:pt x="2104047" y="4005"/>
                </a:lnTo>
                <a:lnTo>
                  <a:pt x="2054654" y="16020"/>
                </a:lnTo>
                <a:lnTo>
                  <a:pt x="2008371" y="36046"/>
                </a:lnTo>
                <a:lnTo>
                  <a:pt x="1965196" y="64081"/>
                </a:lnTo>
                <a:lnTo>
                  <a:pt x="1925831" y="99106"/>
                </a:lnTo>
                <a:lnTo>
                  <a:pt x="1891017" y="140062"/>
                </a:lnTo>
                <a:lnTo>
                  <a:pt x="1860738" y="186966"/>
                </a:lnTo>
                <a:lnTo>
                  <a:pt x="1835001" y="239814"/>
                </a:lnTo>
                <a:lnTo>
                  <a:pt x="1817717" y="284830"/>
                </a:lnTo>
                <a:lnTo>
                  <a:pt x="1803432" y="330563"/>
                </a:lnTo>
                <a:lnTo>
                  <a:pt x="1792147" y="377013"/>
                </a:lnTo>
                <a:lnTo>
                  <a:pt x="1783861" y="424178"/>
                </a:lnTo>
                <a:lnTo>
                  <a:pt x="1778574" y="472058"/>
                </a:lnTo>
                <a:lnTo>
                  <a:pt x="1773936" y="550822"/>
                </a:lnTo>
                <a:lnTo>
                  <a:pt x="1772197" y="597586"/>
                </a:lnTo>
                <a:lnTo>
                  <a:pt x="1770845" y="649271"/>
                </a:lnTo>
                <a:lnTo>
                  <a:pt x="1769880" y="705876"/>
                </a:lnTo>
                <a:lnTo>
                  <a:pt x="1769301" y="767402"/>
                </a:lnTo>
                <a:lnTo>
                  <a:pt x="1769187" y="806561"/>
                </a:lnTo>
                <a:lnTo>
                  <a:pt x="1769108" y="1485776"/>
                </a:lnTo>
                <a:lnTo>
                  <a:pt x="1769416" y="1549737"/>
                </a:lnTo>
                <a:lnTo>
                  <a:pt x="1770339" y="1610403"/>
                </a:lnTo>
                <a:lnTo>
                  <a:pt x="1771878" y="1667774"/>
                </a:lnTo>
                <a:lnTo>
                  <a:pt x="1774033" y="1721851"/>
                </a:lnTo>
                <a:lnTo>
                  <a:pt x="1776803" y="1772633"/>
                </a:lnTo>
                <a:lnTo>
                  <a:pt x="1780188" y="1820120"/>
                </a:lnTo>
                <a:lnTo>
                  <a:pt x="1784189" y="1864314"/>
                </a:lnTo>
                <a:lnTo>
                  <a:pt x="1788805" y="1905214"/>
                </a:lnTo>
                <a:lnTo>
                  <a:pt x="1799882" y="1977133"/>
                </a:lnTo>
                <a:lnTo>
                  <a:pt x="1811915" y="2029601"/>
                </a:lnTo>
                <a:lnTo>
                  <a:pt x="1827499" y="2078129"/>
                </a:lnTo>
                <a:lnTo>
                  <a:pt x="1846636" y="2122715"/>
                </a:lnTo>
                <a:lnTo>
                  <a:pt x="1869322" y="2163357"/>
                </a:lnTo>
                <a:lnTo>
                  <a:pt x="1895559" y="2200052"/>
                </a:lnTo>
                <a:lnTo>
                  <a:pt x="1925344" y="2232801"/>
                </a:lnTo>
                <a:lnTo>
                  <a:pt x="1965272" y="2266039"/>
                </a:lnTo>
                <a:lnTo>
                  <a:pt x="2009303" y="2291894"/>
                </a:lnTo>
                <a:lnTo>
                  <a:pt x="2057436" y="2310365"/>
                </a:lnTo>
                <a:lnTo>
                  <a:pt x="2109674" y="2321448"/>
                </a:lnTo>
                <a:lnTo>
                  <a:pt x="2166017" y="2325143"/>
                </a:lnTo>
                <a:lnTo>
                  <a:pt x="2220415" y="2320781"/>
                </a:lnTo>
                <a:lnTo>
                  <a:pt x="2271250" y="2307695"/>
                </a:lnTo>
                <a:lnTo>
                  <a:pt x="2318519" y="2285887"/>
                </a:lnTo>
                <a:lnTo>
                  <a:pt x="2362222" y="2255358"/>
                </a:lnTo>
                <a:lnTo>
                  <a:pt x="2402356" y="2216110"/>
                </a:lnTo>
                <a:lnTo>
                  <a:pt x="2432427" y="2178759"/>
                </a:lnTo>
                <a:lnTo>
                  <a:pt x="2458728" y="2139417"/>
                </a:lnTo>
                <a:lnTo>
                  <a:pt x="2481259" y="2098082"/>
                </a:lnTo>
                <a:lnTo>
                  <a:pt x="2500020" y="2054754"/>
                </a:lnTo>
                <a:lnTo>
                  <a:pt x="2515013" y="2009433"/>
                </a:lnTo>
                <a:lnTo>
                  <a:pt x="2526237" y="1962118"/>
                </a:lnTo>
                <a:lnTo>
                  <a:pt x="2528746" y="1947500"/>
                </a:lnTo>
                <a:lnTo>
                  <a:pt x="2162080" y="1947500"/>
                </a:lnTo>
                <a:lnTo>
                  <a:pt x="2144460" y="1944394"/>
                </a:lnTo>
                <a:lnTo>
                  <a:pt x="2112365" y="1897879"/>
                </a:lnTo>
                <a:lnTo>
                  <a:pt x="2104077" y="1820011"/>
                </a:lnTo>
                <a:lnTo>
                  <a:pt x="2102007" y="1759884"/>
                </a:lnTo>
                <a:lnTo>
                  <a:pt x="2101318" y="1685624"/>
                </a:lnTo>
                <a:lnTo>
                  <a:pt x="2101318" y="649163"/>
                </a:lnTo>
                <a:lnTo>
                  <a:pt x="2102007" y="571807"/>
                </a:lnTo>
                <a:lnTo>
                  <a:pt x="2104098" y="508979"/>
                </a:lnTo>
                <a:lnTo>
                  <a:pt x="2107529" y="461547"/>
                </a:lnTo>
                <a:lnTo>
                  <a:pt x="2119760" y="406333"/>
                </a:lnTo>
                <a:lnTo>
                  <a:pt x="2164447" y="377642"/>
                </a:lnTo>
                <a:lnTo>
                  <a:pt x="2529940" y="377642"/>
                </a:lnTo>
                <a:lnTo>
                  <a:pt x="2524268" y="346177"/>
                </a:lnTo>
                <a:lnTo>
                  <a:pt x="2512450" y="298216"/>
                </a:lnTo>
                <a:lnTo>
                  <a:pt x="2496995" y="252966"/>
                </a:lnTo>
                <a:lnTo>
                  <a:pt x="2477903" y="210430"/>
                </a:lnTo>
                <a:lnTo>
                  <a:pt x="2455174" y="170608"/>
                </a:lnTo>
                <a:lnTo>
                  <a:pt x="2428809" y="133500"/>
                </a:lnTo>
                <a:lnTo>
                  <a:pt x="2398800" y="99101"/>
                </a:lnTo>
                <a:lnTo>
                  <a:pt x="2358559" y="63428"/>
                </a:lnTo>
                <a:lnTo>
                  <a:pt x="2314211" y="35678"/>
                </a:lnTo>
                <a:lnTo>
                  <a:pt x="2265762" y="15857"/>
                </a:lnTo>
                <a:lnTo>
                  <a:pt x="2213209" y="3964"/>
                </a:lnTo>
                <a:lnTo>
                  <a:pt x="2156552" y="0"/>
                </a:lnTo>
                <a:close/>
              </a:path>
              <a:path w="9786619" h="2325370">
                <a:moveTo>
                  <a:pt x="2554257" y="1383779"/>
                </a:moveTo>
                <a:lnTo>
                  <a:pt x="2222047" y="1383779"/>
                </a:lnTo>
                <a:lnTo>
                  <a:pt x="2222023" y="1667774"/>
                </a:lnTo>
                <a:lnTo>
                  <a:pt x="2221589" y="1732407"/>
                </a:lnTo>
                <a:lnTo>
                  <a:pt x="2220214" y="1789829"/>
                </a:lnTo>
                <a:lnTo>
                  <a:pt x="2217924" y="1836531"/>
                </a:lnTo>
                <a:lnTo>
                  <a:pt x="2210602" y="1897774"/>
                </a:lnTo>
                <a:lnTo>
                  <a:pt x="2192746" y="1935073"/>
                </a:lnTo>
                <a:lnTo>
                  <a:pt x="2162080" y="1947500"/>
                </a:lnTo>
                <a:lnTo>
                  <a:pt x="2528746" y="1947500"/>
                </a:lnTo>
                <a:lnTo>
                  <a:pt x="2536320" y="1896091"/>
                </a:lnTo>
                <a:lnTo>
                  <a:pt x="2540522" y="1857030"/>
                </a:lnTo>
                <a:lnTo>
                  <a:pt x="2544165" y="1813938"/>
                </a:lnTo>
                <a:lnTo>
                  <a:pt x="2547248" y="1766815"/>
                </a:lnTo>
                <a:lnTo>
                  <a:pt x="2549771" y="1715661"/>
                </a:lnTo>
                <a:lnTo>
                  <a:pt x="2551733" y="1660476"/>
                </a:lnTo>
                <a:lnTo>
                  <a:pt x="2553135" y="1601261"/>
                </a:lnTo>
                <a:lnTo>
                  <a:pt x="2553976" y="1538015"/>
                </a:lnTo>
                <a:lnTo>
                  <a:pt x="2554194" y="1485776"/>
                </a:lnTo>
                <a:lnTo>
                  <a:pt x="2554257" y="1383779"/>
                </a:lnTo>
                <a:close/>
              </a:path>
              <a:path w="9786619" h="2325370">
                <a:moveTo>
                  <a:pt x="2529940" y="377642"/>
                </a:moveTo>
                <a:lnTo>
                  <a:pt x="2164447" y="377642"/>
                </a:lnTo>
                <a:lnTo>
                  <a:pt x="2180987" y="380267"/>
                </a:lnTo>
                <a:lnTo>
                  <a:pt x="2194327" y="388136"/>
                </a:lnTo>
                <a:lnTo>
                  <a:pt x="2216057" y="448522"/>
                </a:lnTo>
                <a:lnTo>
                  <a:pt x="2219385" y="493352"/>
                </a:lnTo>
                <a:lnTo>
                  <a:pt x="2221381" y="554080"/>
                </a:lnTo>
                <a:lnTo>
                  <a:pt x="2221924" y="616550"/>
                </a:lnTo>
                <a:lnTo>
                  <a:pt x="2222047" y="1018544"/>
                </a:lnTo>
                <a:lnTo>
                  <a:pt x="2554257" y="1018544"/>
                </a:lnTo>
                <a:lnTo>
                  <a:pt x="2554257" y="806561"/>
                </a:lnTo>
                <a:lnTo>
                  <a:pt x="2553886" y="739163"/>
                </a:lnTo>
                <a:lnTo>
                  <a:pt x="2552775" y="675826"/>
                </a:lnTo>
                <a:lnTo>
                  <a:pt x="2550924" y="616550"/>
                </a:lnTo>
                <a:lnTo>
                  <a:pt x="2548332" y="561335"/>
                </a:lnTo>
                <a:lnTo>
                  <a:pt x="2545000" y="510181"/>
                </a:lnTo>
                <a:lnTo>
                  <a:pt x="2540927" y="463088"/>
                </a:lnTo>
                <a:lnTo>
                  <a:pt x="2536114" y="420057"/>
                </a:lnTo>
                <a:lnTo>
                  <a:pt x="2530515" y="380832"/>
                </a:lnTo>
                <a:lnTo>
                  <a:pt x="2529940" y="377642"/>
                </a:lnTo>
                <a:close/>
              </a:path>
              <a:path w="9786619" h="2325370">
                <a:moveTo>
                  <a:pt x="3021782" y="46867"/>
                </a:moveTo>
                <a:lnTo>
                  <a:pt x="2689572" y="46867"/>
                </a:lnTo>
                <a:lnTo>
                  <a:pt x="2689572" y="2278286"/>
                </a:lnTo>
                <a:lnTo>
                  <a:pt x="3021782" y="2278286"/>
                </a:lnTo>
                <a:lnTo>
                  <a:pt x="3021782" y="46867"/>
                </a:lnTo>
                <a:close/>
              </a:path>
              <a:path w="9786619" h="2325370">
                <a:moveTo>
                  <a:pt x="3745550" y="46857"/>
                </a:moveTo>
                <a:lnTo>
                  <a:pt x="3265387" y="46857"/>
                </a:lnTo>
                <a:lnTo>
                  <a:pt x="3095937" y="2278286"/>
                </a:lnTo>
                <a:lnTo>
                  <a:pt x="3439382" y="2278286"/>
                </a:lnTo>
                <a:lnTo>
                  <a:pt x="3459360" y="1877199"/>
                </a:lnTo>
                <a:lnTo>
                  <a:pt x="3901377" y="1877199"/>
                </a:lnTo>
                <a:lnTo>
                  <a:pt x="3867701" y="1481640"/>
                </a:lnTo>
                <a:lnTo>
                  <a:pt x="3455130" y="1481640"/>
                </a:lnTo>
                <a:lnTo>
                  <a:pt x="3456690" y="1447656"/>
                </a:lnTo>
                <a:lnTo>
                  <a:pt x="3460509" y="1373304"/>
                </a:lnTo>
                <a:lnTo>
                  <a:pt x="3462769" y="1332937"/>
                </a:lnTo>
                <a:lnTo>
                  <a:pt x="3465262" y="1290442"/>
                </a:lnTo>
                <a:lnTo>
                  <a:pt x="3467988" y="1245820"/>
                </a:lnTo>
                <a:lnTo>
                  <a:pt x="3470947" y="1199070"/>
                </a:lnTo>
                <a:lnTo>
                  <a:pt x="3474139" y="1150192"/>
                </a:lnTo>
                <a:lnTo>
                  <a:pt x="3477565" y="1099187"/>
                </a:lnTo>
                <a:lnTo>
                  <a:pt x="3481224" y="1046055"/>
                </a:lnTo>
                <a:lnTo>
                  <a:pt x="3485116" y="990795"/>
                </a:lnTo>
                <a:lnTo>
                  <a:pt x="3489241" y="933408"/>
                </a:lnTo>
                <a:lnTo>
                  <a:pt x="3493599" y="873893"/>
                </a:lnTo>
                <a:lnTo>
                  <a:pt x="3498191" y="812252"/>
                </a:lnTo>
                <a:lnTo>
                  <a:pt x="3503015" y="748483"/>
                </a:lnTo>
                <a:lnTo>
                  <a:pt x="3508073" y="682586"/>
                </a:lnTo>
                <a:lnTo>
                  <a:pt x="3513363" y="614563"/>
                </a:lnTo>
                <a:lnTo>
                  <a:pt x="3518887" y="544412"/>
                </a:lnTo>
                <a:lnTo>
                  <a:pt x="3787910" y="544412"/>
                </a:lnTo>
                <a:lnTo>
                  <a:pt x="3745550" y="46857"/>
                </a:lnTo>
                <a:close/>
              </a:path>
              <a:path w="9786619" h="2325370">
                <a:moveTo>
                  <a:pt x="3901377" y="1877199"/>
                </a:moveTo>
                <a:lnTo>
                  <a:pt x="3578194" y="1877199"/>
                </a:lnTo>
                <a:lnTo>
                  <a:pt x="3596016" y="2278286"/>
                </a:lnTo>
                <a:lnTo>
                  <a:pt x="3935524" y="2278286"/>
                </a:lnTo>
                <a:lnTo>
                  <a:pt x="3901377" y="1877199"/>
                </a:lnTo>
                <a:close/>
              </a:path>
              <a:path w="9786619" h="2325370">
                <a:moveTo>
                  <a:pt x="3787910" y="544412"/>
                </a:moveTo>
                <a:lnTo>
                  <a:pt x="3518887" y="544412"/>
                </a:lnTo>
                <a:lnTo>
                  <a:pt x="3521705" y="605875"/>
                </a:lnTo>
                <a:lnTo>
                  <a:pt x="3524522" y="666232"/>
                </a:lnTo>
                <a:lnTo>
                  <a:pt x="3527339" y="725484"/>
                </a:lnTo>
                <a:lnTo>
                  <a:pt x="3530154" y="783630"/>
                </a:lnTo>
                <a:lnTo>
                  <a:pt x="3532969" y="840671"/>
                </a:lnTo>
                <a:lnTo>
                  <a:pt x="3535783" y="896606"/>
                </a:lnTo>
                <a:lnTo>
                  <a:pt x="3538596" y="951437"/>
                </a:lnTo>
                <a:lnTo>
                  <a:pt x="3541409" y="1005162"/>
                </a:lnTo>
                <a:lnTo>
                  <a:pt x="3544220" y="1057781"/>
                </a:lnTo>
                <a:lnTo>
                  <a:pt x="3547031" y="1109296"/>
                </a:lnTo>
                <a:lnTo>
                  <a:pt x="3549840" y="1159706"/>
                </a:lnTo>
                <a:lnTo>
                  <a:pt x="3552649" y="1209011"/>
                </a:lnTo>
                <a:lnTo>
                  <a:pt x="3555457" y="1257211"/>
                </a:lnTo>
                <a:lnTo>
                  <a:pt x="3558264" y="1304306"/>
                </a:lnTo>
                <a:lnTo>
                  <a:pt x="3561070" y="1350297"/>
                </a:lnTo>
                <a:lnTo>
                  <a:pt x="3563875" y="1395182"/>
                </a:lnTo>
                <a:lnTo>
                  <a:pt x="3566679" y="1438964"/>
                </a:lnTo>
                <a:lnTo>
                  <a:pt x="3569482" y="1481640"/>
                </a:lnTo>
                <a:lnTo>
                  <a:pt x="3867701" y="1481640"/>
                </a:lnTo>
                <a:lnTo>
                  <a:pt x="3787910" y="544412"/>
                </a:lnTo>
                <a:close/>
              </a:path>
              <a:path w="9786619" h="2325370">
                <a:moveTo>
                  <a:pt x="4340318" y="46857"/>
                </a:moveTo>
                <a:lnTo>
                  <a:pt x="4008108" y="46857"/>
                </a:lnTo>
                <a:lnTo>
                  <a:pt x="4008108" y="2278286"/>
                </a:lnTo>
                <a:lnTo>
                  <a:pt x="4542322" y="2278286"/>
                </a:lnTo>
                <a:lnTo>
                  <a:pt x="4542322" y="1831724"/>
                </a:lnTo>
                <a:lnTo>
                  <a:pt x="4340318" y="1831724"/>
                </a:lnTo>
                <a:lnTo>
                  <a:pt x="4340318" y="46857"/>
                </a:lnTo>
                <a:close/>
              </a:path>
              <a:path w="9786619" h="2325370">
                <a:moveTo>
                  <a:pt x="5258373" y="46867"/>
                </a:moveTo>
                <a:lnTo>
                  <a:pt x="4926164" y="46867"/>
                </a:lnTo>
                <a:lnTo>
                  <a:pt x="4926164" y="2278286"/>
                </a:lnTo>
                <a:lnTo>
                  <a:pt x="5258373" y="2278286"/>
                </a:lnTo>
                <a:lnTo>
                  <a:pt x="5258373" y="46867"/>
                </a:lnTo>
                <a:close/>
              </a:path>
              <a:path w="9786619" h="2325370">
                <a:moveTo>
                  <a:pt x="5837748" y="46857"/>
                </a:moveTo>
                <a:lnTo>
                  <a:pt x="5407887" y="46857"/>
                </a:lnTo>
                <a:lnTo>
                  <a:pt x="5407887" y="2278286"/>
                </a:lnTo>
                <a:lnTo>
                  <a:pt x="5698276" y="2278286"/>
                </a:lnTo>
                <a:lnTo>
                  <a:pt x="5698664" y="806289"/>
                </a:lnTo>
                <a:lnTo>
                  <a:pt x="5900861" y="806289"/>
                </a:lnTo>
                <a:lnTo>
                  <a:pt x="5877171" y="521240"/>
                </a:lnTo>
                <a:lnTo>
                  <a:pt x="5872673" y="461429"/>
                </a:lnTo>
                <a:lnTo>
                  <a:pt x="5868204" y="403393"/>
                </a:lnTo>
                <a:lnTo>
                  <a:pt x="5863765" y="347133"/>
                </a:lnTo>
                <a:lnTo>
                  <a:pt x="5859355" y="292649"/>
                </a:lnTo>
                <a:lnTo>
                  <a:pt x="5854975" y="239940"/>
                </a:lnTo>
                <a:lnTo>
                  <a:pt x="5850624" y="189007"/>
                </a:lnTo>
                <a:lnTo>
                  <a:pt x="5846303" y="139848"/>
                </a:lnTo>
                <a:lnTo>
                  <a:pt x="5842011" y="92465"/>
                </a:lnTo>
                <a:lnTo>
                  <a:pt x="5837748" y="46857"/>
                </a:lnTo>
                <a:close/>
              </a:path>
              <a:path w="9786619" h="2325370">
                <a:moveTo>
                  <a:pt x="5900861" y="806289"/>
                </a:moveTo>
                <a:lnTo>
                  <a:pt x="5698664" y="806289"/>
                </a:lnTo>
                <a:lnTo>
                  <a:pt x="5820587" y="2278286"/>
                </a:lnTo>
                <a:lnTo>
                  <a:pt x="6026539" y="2278286"/>
                </a:lnTo>
                <a:lnTo>
                  <a:pt x="6117812" y="1088835"/>
                </a:lnTo>
                <a:lnTo>
                  <a:pt x="5924343" y="1088835"/>
                </a:lnTo>
                <a:lnTo>
                  <a:pt x="5900861" y="806289"/>
                </a:lnTo>
                <a:close/>
              </a:path>
              <a:path w="9786619" h="2325370">
                <a:moveTo>
                  <a:pt x="6432914" y="771829"/>
                </a:moveTo>
                <a:lnTo>
                  <a:pt x="6142137" y="771829"/>
                </a:lnTo>
                <a:lnTo>
                  <a:pt x="6142535" y="2278286"/>
                </a:lnTo>
                <a:lnTo>
                  <a:pt x="6432914" y="2278286"/>
                </a:lnTo>
                <a:lnTo>
                  <a:pt x="6432914" y="771829"/>
                </a:lnTo>
                <a:close/>
              </a:path>
              <a:path w="9786619" h="2325370">
                <a:moveTo>
                  <a:pt x="6432914" y="46857"/>
                </a:moveTo>
                <a:lnTo>
                  <a:pt x="6000696" y="46857"/>
                </a:lnTo>
                <a:lnTo>
                  <a:pt x="5924343" y="1088835"/>
                </a:lnTo>
                <a:lnTo>
                  <a:pt x="6117812" y="1088835"/>
                </a:lnTo>
                <a:lnTo>
                  <a:pt x="6142137" y="771829"/>
                </a:lnTo>
                <a:lnTo>
                  <a:pt x="6432914" y="771829"/>
                </a:lnTo>
                <a:lnTo>
                  <a:pt x="6432914" y="46857"/>
                </a:lnTo>
                <a:close/>
              </a:path>
              <a:path w="9786619" h="2325370">
                <a:moveTo>
                  <a:pt x="6917004" y="46857"/>
                </a:moveTo>
                <a:lnTo>
                  <a:pt x="6582438" y="46857"/>
                </a:lnTo>
                <a:lnTo>
                  <a:pt x="6582438" y="2278286"/>
                </a:lnTo>
                <a:lnTo>
                  <a:pt x="6914637" y="2278286"/>
                </a:lnTo>
                <a:lnTo>
                  <a:pt x="6914637" y="1379643"/>
                </a:lnTo>
                <a:lnTo>
                  <a:pt x="7003807" y="1379643"/>
                </a:lnTo>
                <a:lnTo>
                  <a:pt x="7055665" y="1376372"/>
                </a:lnTo>
                <a:lnTo>
                  <a:pt x="7102346" y="1366555"/>
                </a:lnTo>
                <a:lnTo>
                  <a:pt x="7143848" y="1350188"/>
                </a:lnTo>
                <a:lnTo>
                  <a:pt x="7180168" y="1327268"/>
                </a:lnTo>
                <a:lnTo>
                  <a:pt x="7211265" y="1298248"/>
                </a:lnTo>
                <a:lnTo>
                  <a:pt x="7237083" y="1263538"/>
                </a:lnTo>
                <a:lnTo>
                  <a:pt x="7257623" y="1223137"/>
                </a:lnTo>
                <a:lnTo>
                  <a:pt x="7272888" y="1177042"/>
                </a:lnTo>
                <a:lnTo>
                  <a:pt x="7286914" y="1098946"/>
                </a:lnTo>
                <a:lnTo>
                  <a:pt x="7291826" y="1050249"/>
                </a:lnTo>
                <a:lnTo>
                  <a:pt x="7295160" y="997864"/>
                </a:lnTo>
                <a:lnTo>
                  <a:pt x="6932260" y="997864"/>
                </a:lnTo>
                <a:lnTo>
                  <a:pt x="6924113" y="997414"/>
                </a:lnTo>
                <a:lnTo>
                  <a:pt x="6914637" y="996482"/>
                </a:lnTo>
                <a:lnTo>
                  <a:pt x="6914637" y="428636"/>
                </a:lnTo>
                <a:lnTo>
                  <a:pt x="7291436" y="428636"/>
                </a:lnTo>
                <a:lnTo>
                  <a:pt x="7289097" y="398149"/>
                </a:lnTo>
                <a:lnTo>
                  <a:pt x="7277129" y="313684"/>
                </a:lnTo>
                <a:lnTo>
                  <a:pt x="7266181" y="269277"/>
                </a:lnTo>
                <a:lnTo>
                  <a:pt x="7252273" y="228572"/>
                </a:lnTo>
                <a:lnTo>
                  <a:pt x="7235402" y="191575"/>
                </a:lnTo>
                <a:lnTo>
                  <a:pt x="7214788" y="158498"/>
                </a:lnTo>
                <a:lnTo>
                  <a:pt x="7189635" y="129553"/>
                </a:lnTo>
                <a:lnTo>
                  <a:pt x="7159946" y="104743"/>
                </a:lnTo>
                <a:lnTo>
                  <a:pt x="7125720" y="84070"/>
                </a:lnTo>
                <a:lnTo>
                  <a:pt x="7085304" y="67791"/>
                </a:lnTo>
                <a:lnTo>
                  <a:pt x="7037044" y="56161"/>
                </a:lnTo>
                <a:lnTo>
                  <a:pt x="6980944" y="49183"/>
                </a:lnTo>
                <a:lnTo>
                  <a:pt x="6917004" y="46857"/>
                </a:lnTo>
                <a:close/>
              </a:path>
              <a:path w="9786619" h="2325370">
                <a:moveTo>
                  <a:pt x="7943800" y="46857"/>
                </a:moveTo>
                <a:lnTo>
                  <a:pt x="7463636" y="46857"/>
                </a:lnTo>
                <a:lnTo>
                  <a:pt x="7294175" y="2278286"/>
                </a:lnTo>
                <a:lnTo>
                  <a:pt x="7637631" y="2278286"/>
                </a:lnTo>
                <a:lnTo>
                  <a:pt x="7657599" y="1877199"/>
                </a:lnTo>
                <a:lnTo>
                  <a:pt x="8099626" y="1877199"/>
                </a:lnTo>
                <a:lnTo>
                  <a:pt x="8065950" y="1481640"/>
                </a:lnTo>
                <a:lnTo>
                  <a:pt x="7653379" y="1481640"/>
                </a:lnTo>
                <a:lnTo>
                  <a:pt x="7654937" y="1447656"/>
                </a:lnTo>
                <a:lnTo>
                  <a:pt x="7658754" y="1373304"/>
                </a:lnTo>
                <a:lnTo>
                  <a:pt x="7661013" y="1332937"/>
                </a:lnTo>
                <a:lnTo>
                  <a:pt x="7663505" y="1290442"/>
                </a:lnTo>
                <a:lnTo>
                  <a:pt x="7666230" y="1245820"/>
                </a:lnTo>
                <a:lnTo>
                  <a:pt x="7669189" y="1199070"/>
                </a:lnTo>
                <a:lnTo>
                  <a:pt x="7672381" y="1150192"/>
                </a:lnTo>
                <a:lnTo>
                  <a:pt x="7675823" y="1098946"/>
                </a:lnTo>
                <a:lnTo>
                  <a:pt x="7679465" y="1046055"/>
                </a:lnTo>
                <a:lnTo>
                  <a:pt x="7683358" y="990795"/>
                </a:lnTo>
                <a:lnTo>
                  <a:pt x="7687483" y="933408"/>
                </a:lnTo>
                <a:lnTo>
                  <a:pt x="7691842" y="873893"/>
                </a:lnTo>
                <a:lnTo>
                  <a:pt x="7696434" y="812252"/>
                </a:lnTo>
                <a:lnTo>
                  <a:pt x="7701260" y="748483"/>
                </a:lnTo>
                <a:lnTo>
                  <a:pt x="7706319" y="682586"/>
                </a:lnTo>
                <a:lnTo>
                  <a:pt x="7712409" y="604429"/>
                </a:lnTo>
                <a:lnTo>
                  <a:pt x="7717136" y="544412"/>
                </a:lnTo>
                <a:lnTo>
                  <a:pt x="7986159" y="544412"/>
                </a:lnTo>
                <a:lnTo>
                  <a:pt x="7943800" y="46857"/>
                </a:lnTo>
                <a:close/>
              </a:path>
              <a:path w="9786619" h="2325370">
                <a:moveTo>
                  <a:pt x="8099626" y="1877199"/>
                </a:moveTo>
                <a:lnTo>
                  <a:pt x="7776433" y="1877199"/>
                </a:lnTo>
                <a:lnTo>
                  <a:pt x="7794265" y="2278286"/>
                </a:lnTo>
                <a:lnTo>
                  <a:pt x="8133773" y="2278286"/>
                </a:lnTo>
                <a:lnTo>
                  <a:pt x="8099626" y="1877199"/>
                </a:lnTo>
                <a:close/>
              </a:path>
              <a:path w="9786619" h="2325370">
                <a:moveTo>
                  <a:pt x="7986159" y="544412"/>
                </a:moveTo>
                <a:lnTo>
                  <a:pt x="7717136" y="544412"/>
                </a:lnTo>
                <a:lnTo>
                  <a:pt x="7720360" y="614563"/>
                </a:lnTo>
                <a:lnTo>
                  <a:pt x="7722772" y="666232"/>
                </a:lnTo>
                <a:lnTo>
                  <a:pt x="7725588" y="725484"/>
                </a:lnTo>
                <a:lnTo>
                  <a:pt x="7728404" y="783630"/>
                </a:lnTo>
                <a:lnTo>
                  <a:pt x="7731218" y="840671"/>
                </a:lnTo>
                <a:lnTo>
                  <a:pt x="7734110" y="898114"/>
                </a:lnTo>
                <a:lnTo>
                  <a:pt x="7736846" y="951437"/>
                </a:lnTo>
                <a:lnTo>
                  <a:pt x="7739658" y="1005162"/>
                </a:lnTo>
                <a:lnTo>
                  <a:pt x="7742469" y="1057781"/>
                </a:lnTo>
                <a:lnTo>
                  <a:pt x="7745280" y="1109296"/>
                </a:lnTo>
                <a:lnTo>
                  <a:pt x="7748089" y="1159706"/>
                </a:lnTo>
                <a:lnTo>
                  <a:pt x="7750898" y="1209011"/>
                </a:lnTo>
                <a:lnTo>
                  <a:pt x="7753706" y="1257211"/>
                </a:lnTo>
                <a:lnTo>
                  <a:pt x="7756513" y="1304306"/>
                </a:lnTo>
                <a:lnTo>
                  <a:pt x="7759319" y="1350297"/>
                </a:lnTo>
                <a:lnTo>
                  <a:pt x="7762124" y="1395182"/>
                </a:lnTo>
                <a:lnTo>
                  <a:pt x="7764928" y="1438964"/>
                </a:lnTo>
                <a:lnTo>
                  <a:pt x="7767732" y="1481640"/>
                </a:lnTo>
                <a:lnTo>
                  <a:pt x="8065950" y="1481640"/>
                </a:lnTo>
                <a:lnTo>
                  <a:pt x="7986159" y="544412"/>
                </a:lnTo>
                <a:close/>
              </a:path>
              <a:path w="9786619" h="2325370">
                <a:moveTo>
                  <a:pt x="7291436" y="428636"/>
                </a:moveTo>
                <a:lnTo>
                  <a:pt x="6914637" y="428636"/>
                </a:lnTo>
                <a:lnTo>
                  <a:pt x="6944224" y="430792"/>
                </a:lnTo>
                <a:lnTo>
                  <a:pt x="6968290" y="437258"/>
                </a:lnTo>
                <a:lnTo>
                  <a:pt x="6999860" y="463095"/>
                </a:lnTo>
                <a:lnTo>
                  <a:pt x="7015249" y="517540"/>
                </a:lnTo>
                <a:lnTo>
                  <a:pt x="7019099" y="559750"/>
                </a:lnTo>
                <a:lnTo>
                  <a:pt x="7020383" y="611949"/>
                </a:lnTo>
                <a:lnTo>
                  <a:pt x="7020383" y="795263"/>
                </a:lnTo>
                <a:lnTo>
                  <a:pt x="7019272" y="851984"/>
                </a:lnTo>
                <a:lnTo>
                  <a:pt x="7015940" y="898114"/>
                </a:lnTo>
                <a:lnTo>
                  <a:pt x="7002624" y="958588"/>
                </a:lnTo>
                <a:lnTo>
                  <a:pt x="6977867" y="988047"/>
                </a:lnTo>
                <a:lnTo>
                  <a:pt x="6939108" y="997864"/>
                </a:lnTo>
                <a:lnTo>
                  <a:pt x="7295160" y="997864"/>
                </a:lnTo>
                <a:lnTo>
                  <a:pt x="7295335" y="995119"/>
                </a:lnTo>
                <a:lnTo>
                  <a:pt x="7297443" y="933408"/>
                </a:lnTo>
                <a:lnTo>
                  <a:pt x="7298058" y="873893"/>
                </a:lnTo>
                <a:lnTo>
                  <a:pt x="7298117" y="666232"/>
                </a:lnTo>
                <a:lnTo>
                  <a:pt x="7297782" y="604429"/>
                </a:lnTo>
                <a:lnTo>
                  <a:pt x="7296696" y="543730"/>
                </a:lnTo>
                <a:lnTo>
                  <a:pt x="7294886" y="489118"/>
                </a:lnTo>
                <a:lnTo>
                  <a:pt x="7292353" y="440591"/>
                </a:lnTo>
                <a:lnTo>
                  <a:pt x="7291436" y="428636"/>
                </a:lnTo>
                <a:close/>
              </a:path>
              <a:path w="9786619" h="2325370">
                <a:moveTo>
                  <a:pt x="8584325" y="0"/>
                </a:moveTo>
                <a:lnTo>
                  <a:pt x="8531820" y="4005"/>
                </a:lnTo>
                <a:lnTo>
                  <a:pt x="8482427" y="16020"/>
                </a:lnTo>
                <a:lnTo>
                  <a:pt x="8436144" y="36046"/>
                </a:lnTo>
                <a:lnTo>
                  <a:pt x="8392969" y="64081"/>
                </a:lnTo>
                <a:lnTo>
                  <a:pt x="8353604" y="99106"/>
                </a:lnTo>
                <a:lnTo>
                  <a:pt x="8318789" y="140062"/>
                </a:lnTo>
                <a:lnTo>
                  <a:pt x="8288511" y="186966"/>
                </a:lnTo>
                <a:lnTo>
                  <a:pt x="8262774" y="239814"/>
                </a:lnTo>
                <a:lnTo>
                  <a:pt x="8245490" y="284830"/>
                </a:lnTo>
                <a:lnTo>
                  <a:pt x="8231205" y="330563"/>
                </a:lnTo>
                <a:lnTo>
                  <a:pt x="8219920" y="377013"/>
                </a:lnTo>
                <a:lnTo>
                  <a:pt x="8211634" y="424178"/>
                </a:lnTo>
                <a:lnTo>
                  <a:pt x="8206346" y="472058"/>
                </a:lnTo>
                <a:lnTo>
                  <a:pt x="8201709" y="550822"/>
                </a:lnTo>
                <a:lnTo>
                  <a:pt x="8199970" y="597586"/>
                </a:lnTo>
                <a:lnTo>
                  <a:pt x="8198618" y="649271"/>
                </a:lnTo>
                <a:lnTo>
                  <a:pt x="8197653" y="705876"/>
                </a:lnTo>
                <a:lnTo>
                  <a:pt x="8197074" y="767402"/>
                </a:lnTo>
                <a:lnTo>
                  <a:pt x="8196960" y="806561"/>
                </a:lnTo>
                <a:lnTo>
                  <a:pt x="8196881" y="1485776"/>
                </a:lnTo>
                <a:lnTo>
                  <a:pt x="8197189" y="1549737"/>
                </a:lnTo>
                <a:lnTo>
                  <a:pt x="8198112" y="1610403"/>
                </a:lnTo>
                <a:lnTo>
                  <a:pt x="8199651" y="1667774"/>
                </a:lnTo>
                <a:lnTo>
                  <a:pt x="8201806" y="1721851"/>
                </a:lnTo>
                <a:lnTo>
                  <a:pt x="8204576" y="1772633"/>
                </a:lnTo>
                <a:lnTo>
                  <a:pt x="8207961" y="1820120"/>
                </a:lnTo>
                <a:lnTo>
                  <a:pt x="8211962" y="1864314"/>
                </a:lnTo>
                <a:lnTo>
                  <a:pt x="8216577" y="1905214"/>
                </a:lnTo>
                <a:lnTo>
                  <a:pt x="8227655" y="1977133"/>
                </a:lnTo>
                <a:lnTo>
                  <a:pt x="8239687" y="2029601"/>
                </a:lnTo>
                <a:lnTo>
                  <a:pt x="8255272" y="2078129"/>
                </a:lnTo>
                <a:lnTo>
                  <a:pt x="8274409" y="2122715"/>
                </a:lnTo>
                <a:lnTo>
                  <a:pt x="8297095" y="2163357"/>
                </a:lnTo>
                <a:lnTo>
                  <a:pt x="8323332" y="2200052"/>
                </a:lnTo>
                <a:lnTo>
                  <a:pt x="8353117" y="2232801"/>
                </a:lnTo>
                <a:lnTo>
                  <a:pt x="8393045" y="2266039"/>
                </a:lnTo>
                <a:lnTo>
                  <a:pt x="8437075" y="2291894"/>
                </a:lnTo>
                <a:lnTo>
                  <a:pt x="8485209" y="2310365"/>
                </a:lnTo>
                <a:lnTo>
                  <a:pt x="8537447" y="2321448"/>
                </a:lnTo>
                <a:lnTo>
                  <a:pt x="8593790" y="2325143"/>
                </a:lnTo>
                <a:lnTo>
                  <a:pt x="8648188" y="2320781"/>
                </a:lnTo>
                <a:lnTo>
                  <a:pt x="8699022" y="2307695"/>
                </a:lnTo>
                <a:lnTo>
                  <a:pt x="8746292" y="2285887"/>
                </a:lnTo>
                <a:lnTo>
                  <a:pt x="8789995" y="2255358"/>
                </a:lnTo>
                <a:lnTo>
                  <a:pt x="8830129" y="2216110"/>
                </a:lnTo>
                <a:lnTo>
                  <a:pt x="8860201" y="2178759"/>
                </a:lnTo>
                <a:lnTo>
                  <a:pt x="8886503" y="2139417"/>
                </a:lnTo>
                <a:lnTo>
                  <a:pt x="8909036" y="2098082"/>
                </a:lnTo>
                <a:lnTo>
                  <a:pt x="8927798" y="2054754"/>
                </a:lnTo>
                <a:lnTo>
                  <a:pt x="8942789" y="2009433"/>
                </a:lnTo>
                <a:lnTo>
                  <a:pt x="8954010" y="1962118"/>
                </a:lnTo>
                <a:lnTo>
                  <a:pt x="8956519" y="1947500"/>
                </a:lnTo>
                <a:lnTo>
                  <a:pt x="8589853" y="1947500"/>
                </a:lnTo>
                <a:lnTo>
                  <a:pt x="8572233" y="1944394"/>
                </a:lnTo>
                <a:lnTo>
                  <a:pt x="8540137" y="1897879"/>
                </a:lnTo>
                <a:lnTo>
                  <a:pt x="8531850" y="1820011"/>
                </a:lnTo>
                <a:lnTo>
                  <a:pt x="8529780" y="1759884"/>
                </a:lnTo>
                <a:lnTo>
                  <a:pt x="8529091" y="1685624"/>
                </a:lnTo>
                <a:lnTo>
                  <a:pt x="8529091" y="649163"/>
                </a:lnTo>
                <a:lnTo>
                  <a:pt x="8529780" y="571807"/>
                </a:lnTo>
                <a:lnTo>
                  <a:pt x="8531871" y="508979"/>
                </a:lnTo>
                <a:lnTo>
                  <a:pt x="8535301" y="461547"/>
                </a:lnTo>
                <a:lnTo>
                  <a:pt x="8547533" y="406333"/>
                </a:lnTo>
                <a:lnTo>
                  <a:pt x="8592220" y="377642"/>
                </a:lnTo>
                <a:lnTo>
                  <a:pt x="8957713" y="377642"/>
                </a:lnTo>
                <a:lnTo>
                  <a:pt x="8952041" y="346177"/>
                </a:lnTo>
                <a:lnTo>
                  <a:pt x="8940223" y="298216"/>
                </a:lnTo>
                <a:lnTo>
                  <a:pt x="8924768" y="252966"/>
                </a:lnTo>
                <a:lnTo>
                  <a:pt x="8905676" y="210430"/>
                </a:lnTo>
                <a:lnTo>
                  <a:pt x="8882947" y="170608"/>
                </a:lnTo>
                <a:lnTo>
                  <a:pt x="8856581" y="133500"/>
                </a:lnTo>
                <a:lnTo>
                  <a:pt x="8826572" y="99101"/>
                </a:lnTo>
                <a:lnTo>
                  <a:pt x="8786332" y="63428"/>
                </a:lnTo>
                <a:lnTo>
                  <a:pt x="8741984" y="35678"/>
                </a:lnTo>
                <a:lnTo>
                  <a:pt x="8693535" y="15857"/>
                </a:lnTo>
                <a:lnTo>
                  <a:pt x="8640982" y="3964"/>
                </a:lnTo>
                <a:lnTo>
                  <a:pt x="8584325" y="0"/>
                </a:lnTo>
                <a:close/>
              </a:path>
              <a:path w="9786619" h="2325370">
                <a:moveTo>
                  <a:pt x="8982030" y="1383779"/>
                </a:moveTo>
                <a:lnTo>
                  <a:pt x="8649820" y="1383779"/>
                </a:lnTo>
                <a:lnTo>
                  <a:pt x="8649796" y="1667774"/>
                </a:lnTo>
                <a:lnTo>
                  <a:pt x="8649361" y="1732407"/>
                </a:lnTo>
                <a:lnTo>
                  <a:pt x="8647987" y="1789829"/>
                </a:lnTo>
                <a:lnTo>
                  <a:pt x="8645697" y="1836531"/>
                </a:lnTo>
                <a:lnTo>
                  <a:pt x="8638375" y="1897774"/>
                </a:lnTo>
                <a:lnTo>
                  <a:pt x="8620522" y="1935073"/>
                </a:lnTo>
                <a:lnTo>
                  <a:pt x="8589853" y="1947500"/>
                </a:lnTo>
                <a:lnTo>
                  <a:pt x="8956519" y="1947500"/>
                </a:lnTo>
                <a:lnTo>
                  <a:pt x="8964093" y="1896091"/>
                </a:lnTo>
                <a:lnTo>
                  <a:pt x="8968295" y="1857030"/>
                </a:lnTo>
                <a:lnTo>
                  <a:pt x="8971938" y="1813938"/>
                </a:lnTo>
                <a:lnTo>
                  <a:pt x="8975021" y="1766815"/>
                </a:lnTo>
                <a:lnTo>
                  <a:pt x="8977543" y="1715661"/>
                </a:lnTo>
                <a:lnTo>
                  <a:pt x="8979506" y="1660476"/>
                </a:lnTo>
                <a:lnTo>
                  <a:pt x="8980908" y="1601261"/>
                </a:lnTo>
                <a:lnTo>
                  <a:pt x="8981749" y="1538015"/>
                </a:lnTo>
                <a:lnTo>
                  <a:pt x="8981967" y="1485776"/>
                </a:lnTo>
                <a:lnTo>
                  <a:pt x="8982030" y="1383779"/>
                </a:lnTo>
                <a:close/>
              </a:path>
              <a:path w="9786619" h="2325370">
                <a:moveTo>
                  <a:pt x="8957713" y="377642"/>
                </a:moveTo>
                <a:lnTo>
                  <a:pt x="8592220" y="377642"/>
                </a:lnTo>
                <a:lnTo>
                  <a:pt x="8608760" y="380267"/>
                </a:lnTo>
                <a:lnTo>
                  <a:pt x="8622100" y="388136"/>
                </a:lnTo>
                <a:lnTo>
                  <a:pt x="8643830" y="448522"/>
                </a:lnTo>
                <a:lnTo>
                  <a:pt x="8647158" y="493352"/>
                </a:lnTo>
                <a:lnTo>
                  <a:pt x="8649154" y="554080"/>
                </a:lnTo>
                <a:lnTo>
                  <a:pt x="8649697" y="616550"/>
                </a:lnTo>
                <a:lnTo>
                  <a:pt x="8649820" y="1018544"/>
                </a:lnTo>
                <a:lnTo>
                  <a:pt x="8982030" y="1018544"/>
                </a:lnTo>
                <a:lnTo>
                  <a:pt x="8982030" y="806561"/>
                </a:lnTo>
                <a:lnTo>
                  <a:pt x="8981659" y="739163"/>
                </a:lnTo>
                <a:lnTo>
                  <a:pt x="8980548" y="675826"/>
                </a:lnTo>
                <a:lnTo>
                  <a:pt x="8978697" y="616550"/>
                </a:lnTo>
                <a:lnTo>
                  <a:pt x="8976105" y="561335"/>
                </a:lnTo>
                <a:lnTo>
                  <a:pt x="8972772" y="510181"/>
                </a:lnTo>
                <a:lnTo>
                  <a:pt x="8968700" y="463088"/>
                </a:lnTo>
                <a:lnTo>
                  <a:pt x="8963887" y="420057"/>
                </a:lnTo>
                <a:lnTo>
                  <a:pt x="8958288" y="380832"/>
                </a:lnTo>
                <a:lnTo>
                  <a:pt x="8957713" y="377642"/>
                </a:lnTo>
                <a:close/>
              </a:path>
              <a:path w="9786619" h="2325370">
                <a:moveTo>
                  <a:pt x="9589215" y="493419"/>
                </a:moveTo>
                <a:lnTo>
                  <a:pt x="9257006" y="493419"/>
                </a:lnTo>
                <a:lnTo>
                  <a:pt x="9257006" y="2278286"/>
                </a:lnTo>
                <a:lnTo>
                  <a:pt x="9589215" y="2278286"/>
                </a:lnTo>
                <a:lnTo>
                  <a:pt x="9589215" y="493419"/>
                </a:lnTo>
                <a:close/>
              </a:path>
              <a:path w="9786619" h="2325370">
                <a:moveTo>
                  <a:pt x="9786487" y="46857"/>
                </a:moveTo>
                <a:lnTo>
                  <a:pt x="9060530" y="46857"/>
                </a:lnTo>
                <a:lnTo>
                  <a:pt x="9060530" y="493419"/>
                </a:lnTo>
                <a:lnTo>
                  <a:pt x="9786487" y="493419"/>
                </a:lnTo>
                <a:lnTo>
                  <a:pt x="9786487" y="46857"/>
                </a:lnTo>
                <a:close/>
              </a:path>
            </a:pathLst>
          </a:custGeom>
          <a:solidFill>
            <a:srgbClr val="000C3D"/>
          </a:solidFill>
        </p:spPr>
        <p:txBody>
          <a:bodyPr wrap="square" lIns="0" tIns="0" rIns="0" bIns="0" rtlCol="0"/>
          <a:lstStyle/>
          <a:p>
            <a:endParaRPr sz="1092"/>
          </a:p>
        </p:txBody>
      </p:sp>
      <p:sp>
        <p:nvSpPr>
          <p:cNvPr id="4" name="object 4"/>
          <p:cNvSpPr/>
          <p:nvPr/>
        </p:nvSpPr>
        <p:spPr>
          <a:xfrm>
            <a:off x="3169918" y="3542574"/>
            <a:ext cx="5912281" cy="678869"/>
          </a:xfrm>
          <a:custGeom>
            <a:avLst/>
            <a:gdLst/>
            <a:ahLst/>
            <a:cxnLst/>
            <a:rect l="l" t="t" r="r" b="b"/>
            <a:pathLst>
              <a:path w="9749790" h="1119504">
                <a:moveTo>
                  <a:pt x="203365" y="22554"/>
                </a:moveTo>
                <a:lnTo>
                  <a:pt x="0" y="22554"/>
                </a:lnTo>
                <a:lnTo>
                  <a:pt x="0" y="1096500"/>
                </a:lnTo>
                <a:lnTo>
                  <a:pt x="342827" y="1096500"/>
                </a:lnTo>
                <a:lnTo>
                  <a:pt x="388500" y="1095817"/>
                </a:lnTo>
                <a:lnTo>
                  <a:pt x="428045" y="1093766"/>
                </a:lnTo>
                <a:lnTo>
                  <a:pt x="488739" y="1085558"/>
                </a:lnTo>
                <a:lnTo>
                  <a:pt x="533280" y="1070464"/>
                </a:lnTo>
                <a:lnTo>
                  <a:pt x="570087" y="1047078"/>
                </a:lnTo>
                <a:lnTo>
                  <a:pt x="598085" y="1014246"/>
                </a:lnTo>
                <a:lnTo>
                  <a:pt x="616243" y="970797"/>
                </a:lnTo>
                <a:lnTo>
                  <a:pt x="624733" y="912757"/>
                </a:lnTo>
                <a:lnTo>
                  <a:pt x="271803" y="912757"/>
                </a:lnTo>
                <a:lnTo>
                  <a:pt x="271803" y="206297"/>
                </a:lnTo>
                <a:lnTo>
                  <a:pt x="621617" y="206297"/>
                </a:lnTo>
                <a:lnTo>
                  <a:pt x="620441" y="196685"/>
                </a:lnTo>
                <a:lnTo>
                  <a:pt x="604619" y="147012"/>
                </a:lnTo>
                <a:lnTo>
                  <a:pt x="575249" y="102153"/>
                </a:lnTo>
                <a:lnTo>
                  <a:pt x="530775" y="65677"/>
                </a:lnTo>
                <a:lnTo>
                  <a:pt x="469692" y="41129"/>
                </a:lnTo>
                <a:lnTo>
                  <a:pt x="393758" y="29244"/>
                </a:lnTo>
                <a:lnTo>
                  <a:pt x="340493" y="25528"/>
                </a:lnTo>
                <a:lnTo>
                  <a:pt x="277029" y="23297"/>
                </a:lnTo>
                <a:lnTo>
                  <a:pt x="203365" y="22554"/>
                </a:lnTo>
                <a:close/>
              </a:path>
              <a:path w="9749790" h="1119504">
                <a:moveTo>
                  <a:pt x="621617" y="206297"/>
                </a:moveTo>
                <a:lnTo>
                  <a:pt x="271803" y="206297"/>
                </a:lnTo>
                <a:lnTo>
                  <a:pt x="292304" y="206899"/>
                </a:lnTo>
                <a:lnTo>
                  <a:pt x="309251" y="208705"/>
                </a:lnTo>
                <a:lnTo>
                  <a:pt x="345723" y="228275"/>
                </a:lnTo>
                <a:lnTo>
                  <a:pt x="356540" y="279766"/>
                </a:lnTo>
                <a:lnTo>
                  <a:pt x="357603" y="331320"/>
                </a:lnTo>
                <a:lnTo>
                  <a:pt x="357674" y="756867"/>
                </a:lnTo>
                <a:lnTo>
                  <a:pt x="356826" y="805395"/>
                </a:lnTo>
                <a:lnTo>
                  <a:pt x="354283" y="843517"/>
                </a:lnTo>
                <a:lnTo>
                  <a:pt x="344115" y="888538"/>
                </a:lnTo>
                <a:lnTo>
                  <a:pt x="298352" y="911245"/>
                </a:lnTo>
                <a:lnTo>
                  <a:pt x="271803" y="912757"/>
                </a:lnTo>
                <a:lnTo>
                  <a:pt x="624733" y="912757"/>
                </a:lnTo>
                <a:lnTo>
                  <a:pt x="626166" y="898082"/>
                </a:lnTo>
                <a:lnTo>
                  <a:pt x="628652" y="843517"/>
                </a:lnTo>
                <a:lnTo>
                  <a:pt x="629478" y="777431"/>
                </a:lnTo>
                <a:lnTo>
                  <a:pt x="629478" y="401317"/>
                </a:lnTo>
                <a:lnTo>
                  <a:pt x="628912" y="331320"/>
                </a:lnTo>
                <a:lnTo>
                  <a:pt x="627217" y="273883"/>
                </a:lnTo>
                <a:lnTo>
                  <a:pt x="624393" y="229004"/>
                </a:lnTo>
                <a:lnTo>
                  <a:pt x="621617" y="206297"/>
                </a:lnTo>
                <a:close/>
              </a:path>
              <a:path w="9749790" h="1119504">
                <a:moveTo>
                  <a:pt x="1346137" y="22554"/>
                </a:moveTo>
                <a:lnTo>
                  <a:pt x="953279" y="22554"/>
                </a:lnTo>
                <a:lnTo>
                  <a:pt x="814634" y="1096500"/>
                </a:lnTo>
                <a:lnTo>
                  <a:pt x="1095631" y="1096500"/>
                </a:lnTo>
                <a:lnTo>
                  <a:pt x="1111976" y="903469"/>
                </a:lnTo>
                <a:lnTo>
                  <a:pt x="1473629" y="903469"/>
                </a:lnTo>
                <a:lnTo>
                  <a:pt x="1446076" y="713088"/>
                </a:lnTo>
                <a:lnTo>
                  <a:pt x="1108521" y="713088"/>
                </a:lnTo>
                <a:lnTo>
                  <a:pt x="1111262" y="679351"/>
                </a:lnTo>
                <a:lnTo>
                  <a:pt x="1119037" y="599591"/>
                </a:lnTo>
                <a:lnTo>
                  <a:pt x="1124069" y="553568"/>
                </a:lnTo>
                <a:lnTo>
                  <a:pt x="1129866" y="503449"/>
                </a:lnTo>
                <a:lnTo>
                  <a:pt x="1136426" y="449235"/>
                </a:lnTo>
                <a:lnTo>
                  <a:pt x="1143750" y="390926"/>
                </a:lnTo>
                <a:lnTo>
                  <a:pt x="1151836" y="328522"/>
                </a:lnTo>
                <a:lnTo>
                  <a:pt x="1160687" y="262023"/>
                </a:lnTo>
                <a:lnTo>
                  <a:pt x="1380794" y="262023"/>
                </a:lnTo>
                <a:lnTo>
                  <a:pt x="1346137" y="22554"/>
                </a:lnTo>
                <a:close/>
              </a:path>
              <a:path w="9749790" h="1119504">
                <a:moveTo>
                  <a:pt x="1473629" y="903469"/>
                </a:moveTo>
                <a:lnTo>
                  <a:pt x="1209209" y="903469"/>
                </a:lnTo>
                <a:lnTo>
                  <a:pt x="1223795" y="1096500"/>
                </a:lnTo>
                <a:lnTo>
                  <a:pt x="1501566" y="1096500"/>
                </a:lnTo>
                <a:lnTo>
                  <a:pt x="1473629" y="903469"/>
                </a:lnTo>
                <a:close/>
              </a:path>
              <a:path w="9749790" h="1119504">
                <a:moveTo>
                  <a:pt x="1380794" y="262023"/>
                </a:moveTo>
                <a:lnTo>
                  <a:pt x="1160687" y="262023"/>
                </a:lnTo>
                <a:lnTo>
                  <a:pt x="1165296" y="320650"/>
                </a:lnTo>
                <a:lnTo>
                  <a:pt x="1169903" y="377150"/>
                </a:lnTo>
                <a:lnTo>
                  <a:pt x="1174508" y="431523"/>
                </a:lnTo>
                <a:lnTo>
                  <a:pt x="1179110" y="483768"/>
                </a:lnTo>
                <a:lnTo>
                  <a:pt x="1183709" y="533886"/>
                </a:lnTo>
                <a:lnTo>
                  <a:pt x="1188306" y="581877"/>
                </a:lnTo>
                <a:lnTo>
                  <a:pt x="1192899" y="627741"/>
                </a:lnTo>
                <a:lnTo>
                  <a:pt x="1197490" y="671478"/>
                </a:lnTo>
                <a:lnTo>
                  <a:pt x="1202078" y="713088"/>
                </a:lnTo>
                <a:lnTo>
                  <a:pt x="1446076" y="713088"/>
                </a:lnTo>
                <a:lnTo>
                  <a:pt x="1380794" y="262023"/>
                </a:lnTo>
                <a:close/>
              </a:path>
              <a:path w="9749790" h="1119504">
                <a:moveTo>
                  <a:pt x="2006305" y="237479"/>
                </a:moveTo>
                <a:lnTo>
                  <a:pt x="1734491" y="237479"/>
                </a:lnTo>
                <a:lnTo>
                  <a:pt x="1734491" y="1096500"/>
                </a:lnTo>
                <a:lnTo>
                  <a:pt x="2006305" y="1096500"/>
                </a:lnTo>
                <a:lnTo>
                  <a:pt x="2006305" y="237479"/>
                </a:lnTo>
                <a:close/>
              </a:path>
              <a:path w="9749790" h="1119504">
                <a:moveTo>
                  <a:pt x="2167703" y="22554"/>
                </a:moveTo>
                <a:lnTo>
                  <a:pt x="1573732" y="22554"/>
                </a:lnTo>
                <a:lnTo>
                  <a:pt x="1573732" y="237479"/>
                </a:lnTo>
                <a:lnTo>
                  <a:pt x="2167703" y="237479"/>
                </a:lnTo>
                <a:lnTo>
                  <a:pt x="2167703" y="22554"/>
                </a:lnTo>
                <a:close/>
              </a:path>
              <a:path w="9749790" h="1119504">
                <a:moveTo>
                  <a:pt x="2792040" y="22554"/>
                </a:moveTo>
                <a:lnTo>
                  <a:pt x="2399183" y="22554"/>
                </a:lnTo>
                <a:lnTo>
                  <a:pt x="2260538" y="1096500"/>
                </a:lnTo>
                <a:lnTo>
                  <a:pt x="2541545" y="1096500"/>
                </a:lnTo>
                <a:lnTo>
                  <a:pt x="2557880" y="903469"/>
                </a:lnTo>
                <a:lnTo>
                  <a:pt x="2919533" y="903469"/>
                </a:lnTo>
                <a:lnTo>
                  <a:pt x="2891980" y="713088"/>
                </a:lnTo>
                <a:lnTo>
                  <a:pt x="2554424" y="713088"/>
                </a:lnTo>
                <a:lnTo>
                  <a:pt x="2557166" y="679351"/>
                </a:lnTo>
                <a:lnTo>
                  <a:pt x="2564940" y="599591"/>
                </a:lnTo>
                <a:lnTo>
                  <a:pt x="2569973" y="553568"/>
                </a:lnTo>
                <a:lnTo>
                  <a:pt x="2575770" y="503449"/>
                </a:lnTo>
                <a:lnTo>
                  <a:pt x="2582330" y="449235"/>
                </a:lnTo>
                <a:lnTo>
                  <a:pt x="2589653" y="390926"/>
                </a:lnTo>
                <a:lnTo>
                  <a:pt x="2597740" y="328522"/>
                </a:lnTo>
                <a:lnTo>
                  <a:pt x="2606590" y="262023"/>
                </a:lnTo>
                <a:lnTo>
                  <a:pt x="2826698" y="262023"/>
                </a:lnTo>
                <a:lnTo>
                  <a:pt x="2792040" y="22554"/>
                </a:lnTo>
                <a:close/>
              </a:path>
              <a:path w="9749790" h="1119504">
                <a:moveTo>
                  <a:pt x="2919533" y="903469"/>
                </a:moveTo>
                <a:lnTo>
                  <a:pt x="2655112" y="903469"/>
                </a:lnTo>
                <a:lnTo>
                  <a:pt x="2669698" y="1096500"/>
                </a:lnTo>
                <a:lnTo>
                  <a:pt x="2947470" y="1096500"/>
                </a:lnTo>
                <a:lnTo>
                  <a:pt x="2919533" y="903469"/>
                </a:lnTo>
                <a:close/>
              </a:path>
              <a:path w="9749790" h="1119504">
                <a:moveTo>
                  <a:pt x="2826698" y="262023"/>
                </a:moveTo>
                <a:lnTo>
                  <a:pt x="2606590" y="262023"/>
                </a:lnTo>
                <a:lnTo>
                  <a:pt x="2611200" y="320650"/>
                </a:lnTo>
                <a:lnTo>
                  <a:pt x="2615807" y="377150"/>
                </a:lnTo>
                <a:lnTo>
                  <a:pt x="2620411" y="431523"/>
                </a:lnTo>
                <a:lnTo>
                  <a:pt x="2625013" y="483768"/>
                </a:lnTo>
                <a:lnTo>
                  <a:pt x="2629613" y="533886"/>
                </a:lnTo>
                <a:lnTo>
                  <a:pt x="2634209" y="581877"/>
                </a:lnTo>
                <a:lnTo>
                  <a:pt x="2638803" y="627741"/>
                </a:lnTo>
                <a:lnTo>
                  <a:pt x="2643394" y="671478"/>
                </a:lnTo>
                <a:lnTo>
                  <a:pt x="2647982" y="713088"/>
                </a:lnTo>
                <a:lnTo>
                  <a:pt x="2891980" y="713088"/>
                </a:lnTo>
                <a:lnTo>
                  <a:pt x="2826698" y="262023"/>
                </a:lnTo>
                <a:close/>
              </a:path>
              <a:path w="9749790" h="1119504">
                <a:moveTo>
                  <a:pt x="3798931" y="0"/>
                </a:moveTo>
                <a:lnTo>
                  <a:pt x="3755974" y="1927"/>
                </a:lnTo>
                <a:lnTo>
                  <a:pt x="3715562" y="7711"/>
                </a:lnTo>
                <a:lnTo>
                  <a:pt x="3677694" y="17351"/>
                </a:lnTo>
                <a:lnTo>
                  <a:pt x="3610167" y="47700"/>
                </a:lnTo>
                <a:lnTo>
                  <a:pt x="3556899" y="89985"/>
                </a:lnTo>
                <a:lnTo>
                  <a:pt x="3518549" y="142556"/>
                </a:lnTo>
                <a:lnTo>
                  <a:pt x="3495472" y="198447"/>
                </a:lnTo>
                <a:lnTo>
                  <a:pt x="3486291" y="259848"/>
                </a:lnTo>
                <a:lnTo>
                  <a:pt x="3483870" y="299752"/>
                </a:lnTo>
                <a:lnTo>
                  <a:pt x="3482419" y="346908"/>
                </a:lnTo>
                <a:lnTo>
                  <a:pt x="3482052" y="388187"/>
                </a:lnTo>
                <a:lnTo>
                  <a:pt x="3481935" y="715077"/>
                </a:lnTo>
                <a:lnTo>
                  <a:pt x="3482942" y="775058"/>
                </a:lnTo>
                <a:lnTo>
                  <a:pt x="3485962" y="828696"/>
                </a:lnTo>
                <a:lnTo>
                  <a:pt x="3490996" y="875993"/>
                </a:lnTo>
                <a:lnTo>
                  <a:pt x="3498044" y="916948"/>
                </a:lnTo>
                <a:lnTo>
                  <a:pt x="3522969" y="988731"/>
                </a:lnTo>
                <a:lnTo>
                  <a:pt x="3545364" y="1021628"/>
                </a:lnTo>
                <a:lnTo>
                  <a:pt x="3574295" y="1050253"/>
                </a:lnTo>
                <a:lnTo>
                  <a:pt x="3609764" y="1074606"/>
                </a:lnTo>
                <a:lnTo>
                  <a:pt x="3651125" y="1094048"/>
                </a:lnTo>
                <a:lnTo>
                  <a:pt x="3697730" y="1107938"/>
                </a:lnTo>
                <a:lnTo>
                  <a:pt x="3749581" y="1116275"/>
                </a:lnTo>
                <a:lnTo>
                  <a:pt x="3806679" y="1119054"/>
                </a:lnTo>
                <a:lnTo>
                  <a:pt x="3861856" y="1115774"/>
                </a:lnTo>
                <a:lnTo>
                  <a:pt x="3912476" y="1105933"/>
                </a:lnTo>
                <a:lnTo>
                  <a:pt x="3958539" y="1089533"/>
                </a:lnTo>
                <a:lnTo>
                  <a:pt x="4000045" y="1066574"/>
                </a:lnTo>
                <a:lnTo>
                  <a:pt x="4035795" y="1039255"/>
                </a:lnTo>
                <a:lnTo>
                  <a:pt x="4064605" y="1009775"/>
                </a:lnTo>
                <a:lnTo>
                  <a:pt x="4086475" y="978135"/>
                </a:lnTo>
                <a:lnTo>
                  <a:pt x="4103230" y="937301"/>
                </a:lnTo>
                <a:lnTo>
                  <a:pt x="3803454" y="937301"/>
                </a:lnTo>
                <a:lnTo>
                  <a:pt x="3789038" y="935806"/>
                </a:lnTo>
                <a:lnTo>
                  <a:pt x="3758819" y="898079"/>
                </a:lnTo>
                <a:lnTo>
                  <a:pt x="3754302" y="847003"/>
                </a:lnTo>
                <a:lnTo>
                  <a:pt x="3753739" y="811263"/>
                </a:lnTo>
                <a:lnTo>
                  <a:pt x="3753739" y="312430"/>
                </a:lnTo>
                <a:lnTo>
                  <a:pt x="3755995" y="245102"/>
                </a:lnTo>
                <a:lnTo>
                  <a:pt x="3762775" y="206297"/>
                </a:lnTo>
                <a:lnTo>
                  <a:pt x="3805391" y="181753"/>
                </a:lnTo>
                <a:lnTo>
                  <a:pt x="4103798" y="181753"/>
                </a:lnTo>
                <a:lnTo>
                  <a:pt x="4099791" y="166612"/>
                </a:lnTo>
                <a:lnTo>
                  <a:pt x="4061852" y="101275"/>
                </a:lnTo>
                <a:lnTo>
                  <a:pt x="4032841" y="73015"/>
                </a:lnTo>
                <a:lnTo>
                  <a:pt x="3997134" y="47694"/>
                </a:lnTo>
                <a:lnTo>
                  <a:pt x="3955451" y="26826"/>
                </a:lnTo>
                <a:lnTo>
                  <a:pt x="3908524" y="11922"/>
                </a:lnTo>
                <a:lnTo>
                  <a:pt x="3856352" y="2980"/>
                </a:lnTo>
                <a:lnTo>
                  <a:pt x="3798931" y="0"/>
                </a:lnTo>
                <a:close/>
              </a:path>
              <a:path w="9749790" h="1119504">
                <a:moveTo>
                  <a:pt x="4124324" y="665990"/>
                </a:moveTo>
                <a:lnTo>
                  <a:pt x="3852521" y="665990"/>
                </a:lnTo>
                <a:lnTo>
                  <a:pt x="3852521" y="800980"/>
                </a:lnTo>
                <a:lnTo>
                  <a:pt x="3851934" y="841171"/>
                </a:lnTo>
                <a:lnTo>
                  <a:pt x="3847251" y="897364"/>
                </a:lnTo>
                <a:lnTo>
                  <a:pt x="3828519" y="931331"/>
                </a:lnTo>
                <a:lnTo>
                  <a:pt x="3803454" y="937301"/>
                </a:lnTo>
                <a:lnTo>
                  <a:pt x="4103230" y="937301"/>
                </a:lnTo>
                <a:lnTo>
                  <a:pt x="4116071" y="873019"/>
                </a:lnTo>
                <a:lnTo>
                  <a:pt x="4120656" y="825721"/>
                </a:lnTo>
                <a:lnTo>
                  <a:pt x="4123407" y="770662"/>
                </a:lnTo>
                <a:lnTo>
                  <a:pt x="4124219" y="715077"/>
                </a:lnTo>
                <a:lnTo>
                  <a:pt x="4124324" y="665990"/>
                </a:lnTo>
                <a:close/>
              </a:path>
              <a:path w="9749790" h="1119504">
                <a:moveTo>
                  <a:pt x="4103798" y="181753"/>
                </a:moveTo>
                <a:lnTo>
                  <a:pt x="3805391" y="181753"/>
                </a:lnTo>
                <a:lnTo>
                  <a:pt x="3818924" y="183017"/>
                </a:lnTo>
                <a:lnTo>
                  <a:pt x="3829837" y="186805"/>
                </a:lnTo>
                <a:lnTo>
                  <a:pt x="3850339" y="237444"/>
                </a:lnTo>
                <a:lnTo>
                  <a:pt x="3852465" y="299752"/>
                </a:lnTo>
                <a:lnTo>
                  <a:pt x="3852521" y="490204"/>
                </a:lnTo>
                <a:lnTo>
                  <a:pt x="4124324" y="490204"/>
                </a:lnTo>
                <a:lnTo>
                  <a:pt x="4124324" y="388187"/>
                </a:lnTo>
                <a:lnTo>
                  <a:pt x="4122791" y="317950"/>
                </a:lnTo>
                <a:lnTo>
                  <a:pt x="4118191" y="257609"/>
                </a:lnTo>
                <a:lnTo>
                  <a:pt x="4110524" y="207164"/>
                </a:lnTo>
                <a:lnTo>
                  <a:pt x="4103798" y="181753"/>
                </a:lnTo>
                <a:close/>
              </a:path>
              <a:path w="9749790" h="1119504">
                <a:moveTo>
                  <a:pt x="4673930" y="0"/>
                </a:moveTo>
                <a:lnTo>
                  <a:pt x="4631074" y="1865"/>
                </a:lnTo>
                <a:lnTo>
                  <a:pt x="4590963" y="7461"/>
                </a:lnTo>
                <a:lnTo>
                  <a:pt x="4553599" y="16790"/>
                </a:lnTo>
                <a:lnTo>
                  <a:pt x="4487442" y="46391"/>
                </a:lnTo>
                <a:lnTo>
                  <a:pt x="4434664" y="89175"/>
                </a:lnTo>
                <a:lnTo>
                  <a:pt x="4395866" y="144009"/>
                </a:lnTo>
                <a:lnTo>
                  <a:pt x="4372620" y="205538"/>
                </a:lnTo>
                <a:lnTo>
                  <a:pt x="4364261" y="269188"/>
                </a:lnTo>
                <a:lnTo>
                  <a:pt x="4362182" y="307463"/>
                </a:lnTo>
                <a:lnTo>
                  <a:pt x="4360698" y="353299"/>
                </a:lnTo>
                <a:lnTo>
                  <a:pt x="4359807" y="406695"/>
                </a:lnTo>
                <a:lnTo>
                  <a:pt x="4359511" y="467650"/>
                </a:lnTo>
                <a:lnTo>
                  <a:pt x="4359511" y="651404"/>
                </a:lnTo>
                <a:lnTo>
                  <a:pt x="4359821" y="713756"/>
                </a:lnTo>
                <a:lnTo>
                  <a:pt x="4360751" y="768151"/>
                </a:lnTo>
                <a:lnTo>
                  <a:pt x="4362302" y="814585"/>
                </a:lnTo>
                <a:lnTo>
                  <a:pt x="4364471" y="853057"/>
                </a:lnTo>
                <a:lnTo>
                  <a:pt x="4373190" y="916113"/>
                </a:lnTo>
                <a:lnTo>
                  <a:pt x="4397401" y="977474"/>
                </a:lnTo>
                <a:lnTo>
                  <a:pt x="4437650" y="1032715"/>
                </a:lnTo>
                <a:lnTo>
                  <a:pt x="4491397" y="1075008"/>
                </a:lnTo>
                <a:lnTo>
                  <a:pt x="4557654" y="1103196"/>
                </a:lnTo>
                <a:lnTo>
                  <a:pt x="4633033" y="1117292"/>
                </a:lnTo>
                <a:lnTo>
                  <a:pt x="4673930" y="1119054"/>
                </a:lnTo>
                <a:lnTo>
                  <a:pt x="4716781" y="1117189"/>
                </a:lnTo>
                <a:lnTo>
                  <a:pt x="4756890" y="1111593"/>
                </a:lnTo>
                <a:lnTo>
                  <a:pt x="4794256" y="1102264"/>
                </a:lnTo>
                <a:lnTo>
                  <a:pt x="4860407" y="1072663"/>
                </a:lnTo>
                <a:lnTo>
                  <a:pt x="4913185" y="1029879"/>
                </a:lnTo>
                <a:lnTo>
                  <a:pt x="4951988" y="975046"/>
                </a:lnTo>
                <a:lnTo>
                  <a:pt x="4967944" y="937301"/>
                </a:lnTo>
                <a:lnTo>
                  <a:pt x="4673281" y="937301"/>
                </a:lnTo>
                <a:lnTo>
                  <a:pt x="4660954" y="935932"/>
                </a:lnTo>
                <a:lnTo>
                  <a:pt x="4635488" y="899982"/>
                </a:lnTo>
                <a:lnTo>
                  <a:pt x="4631777" y="842273"/>
                </a:lnTo>
                <a:lnTo>
                  <a:pt x="4631314" y="799986"/>
                </a:lnTo>
                <a:lnTo>
                  <a:pt x="4631314" y="298504"/>
                </a:lnTo>
                <a:lnTo>
                  <a:pt x="4634140" y="232089"/>
                </a:lnTo>
                <a:lnTo>
                  <a:pt x="4648886" y="191273"/>
                </a:lnTo>
                <a:lnTo>
                  <a:pt x="4675218" y="181753"/>
                </a:lnTo>
                <a:lnTo>
                  <a:pt x="4967863" y="181753"/>
                </a:lnTo>
                <a:lnTo>
                  <a:pt x="4964618" y="171645"/>
                </a:lnTo>
                <a:lnTo>
                  <a:pt x="4932174" y="112771"/>
                </a:lnTo>
                <a:lnTo>
                  <a:pt x="4884965" y="63435"/>
                </a:lnTo>
                <a:lnTo>
                  <a:pt x="4824680" y="28187"/>
                </a:lnTo>
                <a:lnTo>
                  <a:pt x="4753581" y="7049"/>
                </a:lnTo>
                <a:lnTo>
                  <a:pt x="4714823" y="1762"/>
                </a:lnTo>
                <a:lnTo>
                  <a:pt x="4673930" y="0"/>
                </a:lnTo>
                <a:close/>
              </a:path>
              <a:path w="9749790" h="1119504">
                <a:moveTo>
                  <a:pt x="4967863" y="181753"/>
                </a:moveTo>
                <a:lnTo>
                  <a:pt x="4675218" y="181753"/>
                </a:lnTo>
                <a:lnTo>
                  <a:pt x="4686737" y="183059"/>
                </a:lnTo>
                <a:lnTo>
                  <a:pt x="4696117" y="186977"/>
                </a:lnTo>
                <a:lnTo>
                  <a:pt x="4714518" y="237063"/>
                </a:lnTo>
                <a:lnTo>
                  <a:pt x="4716537" y="298504"/>
                </a:lnTo>
                <a:lnTo>
                  <a:pt x="4716447" y="799986"/>
                </a:lnTo>
                <a:lnTo>
                  <a:pt x="4714602" y="869476"/>
                </a:lnTo>
                <a:lnTo>
                  <a:pt x="4708788" y="912087"/>
                </a:lnTo>
                <a:lnTo>
                  <a:pt x="4673281" y="937301"/>
                </a:lnTo>
                <a:lnTo>
                  <a:pt x="4967944" y="937301"/>
                </a:lnTo>
                <a:lnTo>
                  <a:pt x="4980916" y="880580"/>
                </a:lnTo>
                <a:lnTo>
                  <a:pt x="4985664" y="811598"/>
                </a:lnTo>
                <a:lnTo>
                  <a:pt x="4987150" y="765763"/>
                </a:lnTo>
                <a:lnTo>
                  <a:pt x="4988042" y="712364"/>
                </a:lnTo>
                <a:lnTo>
                  <a:pt x="4988340" y="651404"/>
                </a:lnTo>
                <a:lnTo>
                  <a:pt x="4988340" y="467650"/>
                </a:lnTo>
                <a:lnTo>
                  <a:pt x="4988031" y="405303"/>
                </a:lnTo>
                <a:lnTo>
                  <a:pt x="4987103" y="350911"/>
                </a:lnTo>
                <a:lnTo>
                  <a:pt x="4985556" y="304477"/>
                </a:lnTo>
                <a:lnTo>
                  <a:pt x="4983389" y="266002"/>
                </a:lnTo>
                <a:lnTo>
                  <a:pt x="4974666" y="202946"/>
                </a:lnTo>
                <a:lnTo>
                  <a:pt x="4967863" y="181753"/>
                </a:lnTo>
                <a:close/>
              </a:path>
              <a:path w="9749790" h="1119504">
                <a:moveTo>
                  <a:pt x="5586856" y="22554"/>
                </a:moveTo>
                <a:lnTo>
                  <a:pt x="5235149" y="22554"/>
                </a:lnTo>
                <a:lnTo>
                  <a:pt x="5235149" y="1096500"/>
                </a:lnTo>
                <a:lnTo>
                  <a:pt x="5472744" y="1096500"/>
                </a:lnTo>
                <a:lnTo>
                  <a:pt x="5473058" y="388051"/>
                </a:lnTo>
                <a:lnTo>
                  <a:pt x="5638499" y="388051"/>
                </a:lnTo>
                <a:lnTo>
                  <a:pt x="5619116" y="250871"/>
                </a:lnTo>
                <a:lnTo>
                  <a:pt x="5612508" y="199667"/>
                </a:lnTo>
                <a:lnTo>
                  <a:pt x="5605978" y="151235"/>
                </a:lnTo>
                <a:lnTo>
                  <a:pt x="5599526" y="105574"/>
                </a:lnTo>
                <a:lnTo>
                  <a:pt x="5593152" y="62681"/>
                </a:lnTo>
                <a:lnTo>
                  <a:pt x="5586856" y="22554"/>
                </a:lnTo>
                <a:close/>
              </a:path>
              <a:path w="9749790" h="1119504">
                <a:moveTo>
                  <a:pt x="5638499" y="388051"/>
                </a:moveTo>
                <a:lnTo>
                  <a:pt x="5473058" y="388051"/>
                </a:lnTo>
                <a:lnTo>
                  <a:pt x="5572814" y="1096500"/>
                </a:lnTo>
                <a:lnTo>
                  <a:pt x="5741322" y="1096500"/>
                </a:lnTo>
                <a:lnTo>
                  <a:pt x="5816002" y="524036"/>
                </a:lnTo>
                <a:lnTo>
                  <a:pt x="5657712" y="524036"/>
                </a:lnTo>
                <a:lnTo>
                  <a:pt x="5638499" y="388051"/>
                </a:lnTo>
                <a:close/>
              </a:path>
              <a:path w="9749790" h="1119504">
                <a:moveTo>
                  <a:pt x="6073815" y="371465"/>
                </a:moveTo>
                <a:lnTo>
                  <a:pt x="5835906" y="371465"/>
                </a:lnTo>
                <a:lnTo>
                  <a:pt x="5836220" y="1096500"/>
                </a:lnTo>
                <a:lnTo>
                  <a:pt x="6073815" y="1096500"/>
                </a:lnTo>
                <a:lnTo>
                  <a:pt x="6073815" y="371465"/>
                </a:lnTo>
                <a:close/>
              </a:path>
              <a:path w="9749790" h="1119504">
                <a:moveTo>
                  <a:pt x="6073815" y="22554"/>
                </a:moveTo>
                <a:lnTo>
                  <a:pt x="5720171" y="22554"/>
                </a:lnTo>
                <a:lnTo>
                  <a:pt x="5657712" y="524036"/>
                </a:lnTo>
                <a:lnTo>
                  <a:pt x="5816002" y="524036"/>
                </a:lnTo>
                <a:lnTo>
                  <a:pt x="5835906" y="371465"/>
                </a:lnTo>
                <a:lnTo>
                  <a:pt x="6073815" y="371465"/>
                </a:lnTo>
                <a:lnTo>
                  <a:pt x="6073815" y="22554"/>
                </a:lnTo>
                <a:close/>
              </a:path>
              <a:path w="9749790" h="1119504">
                <a:moveTo>
                  <a:pt x="6680068" y="22554"/>
                </a:moveTo>
                <a:lnTo>
                  <a:pt x="6328372" y="22554"/>
                </a:lnTo>
                <a:lnTo>
                  <a:pt x="6328372" y="1096500"/>
                </a:lnTo>
                <a:lnTo>
                  <a:pt x="6565957" y="1096500"/>
                </a:lnTo>
                <a:lnTo>
                  <a:pt x="6566281" y="388051"/>
                </a:lnTo>
                <a:lnTo>
                  <a:pt x="6731711" y="388051"/>
                </a:lnTo>
                <a:lnTo>
                  <a:pt x="6712329" y="250871"/>
                </a:lnTo>
                <a:lnTo>
                  <a:pt x="6705721" y="199667"/>
                </a:lnTo>
                <a:lnTo>
                  <a:pt x="6699191" y="151235"/>
                </a:lnTo>
                <a:lnTo>
                  <a:pt x="6692739" y="105574"/>
                </a:lnTo>
                <a:lnTo>
                  <a:pt x="6686365" y="62681"/>
                </a:lnTo>
                <a:lnTo>
                  <a:pt x="6680068" y="22554"/>
                </a:lnTo>
                <a:close/>
              </a:path>
              <a:path w="9749790" h="1119504">
                <a:moveTo>
                  <a:pt x="6731711" y="388051"/>
                </a:moveTo>
                <a:lnTo>
                  <a:pt x="6566281" y="388051"/>
                </a:lnTo>
                <a:lnTo>
                  <a:pt x="6666027" y="1096500"/>
                </a:lnTo>
                <a:lnTo>
                  <a:pt x="6834535" y="1096500"/>
                </a:lnTo>
                <a:lnTo>
                  <a:pt x="6909215" y="524036"/>
                </a:lnTo>
                <a:lnTo>
                  <a:pt x="6750925" y="524036"/>
                </a:lnTo>
                <a:lnTo>
                  <a:pt x="6731711" y="388051"/>
                </a:lnTo>
                <a:close/>
              </a:path>
              <a:path w="9749790" h="1119504">
                <a:moveTo>
                  <a:pt x="7167027" y="371465"/>
                </a:moveTo>
                <a:lnTo>
                  <a:pt x="6929118" y="371465"/>
                </a:lnTo>
                <a:lnTo>
                  <a:pt x="6929443" y="1096500"/>
                </a:lnTo>
                <a:lnTo>
                  <a:pt x="7167027" y="1096500"/>
                </a:lnTo>
                <a:lnTo>
                  <a:pt x="7167027" y="371465"/>
                </a:lnTo>
                <a:close/>
              </a:path>
              <a:path w="9749790" h="1119504">
                <a:moveTo>
                  <a:pt x="7167027" y="22554"/>
                </a:moveTo>
                <a:lnTo>
                  <a:pt x="6813394" y="22554"/>
                </a:lnTo>
                <a:lnTo>
                  <a:pt x="6750925" y="524036"/>
                </a:lnTo>
                <a:lnTo>
                  <a:pt x="6909215" y="524036"/>
                </a:lnTo>
                <a:lnTo>
                  <a:pt x="6929118" y="371465"/>
                </a:lnTo>
                <a:lnTo>
                  <a:pt x="7167027" y="371465"/>
                </a:lnTo>
                <a:lnTo>
                  <a:pt x="7167027" y="22554"/>
                </a:lnTo>
                <a:close/>
              </a:path>
              <a:path w="9749790" h="1119504">
                <a:moveTo>
                  <a:pt x="7728256" y="0"/>
                </a:moveTo>
                <a:lnTo>
                  <a:pt x="7685395" y="1865"/>
                </a:lnTo>
                <a:lnTo>
                  <a:pt x="7645285" y="7461"/>
                </a:lnTo>
                <a:lnTo>
                  <a:pt x="7607923" y="16790"/>
                </a:lnTo>
                <a:lnTo>
                  <a:pt x="7541768" y="46391"/>
                </a:lnTo>
                <a:lnTo>
                  <a:pt x="7488986" y="89175"/>
                </a:lnTo>
                <a:lnTo>
                  <a:pt x="7450187" y="144009"/>
                </a:lnTo>
                <a:lnTo>
                  <a:pt x="7426946" y="205538"/>
                </a:lnTo>
                <a:lnTo>
                  <a:pt x="7418587" y="269188"/>
                </a:lnTo>
                <a:lnTo>
                  <a:pt x="7416508" y="307463"/>
                </a:lnTo>
                <a:lnTo>
                  <a:pt x="7415023" y="353299"/>
                </a:lnTo>
                <a:lnTo>
                  <a:pt x="7414133" y="406695"/>
                </a:lnTo>
                <a:lnTo>
                  <a:pt x="7413837" y="467650"/>
                </a:lnTo>
                <a:lnTo>
                  <a:pt x="7413837" y="651404"/>
                </a:lnTo>
                <a:lnTo>
                  <a:pt x="7414146" y="713756"/>
                </a:lnTo>
                <a:lnTo>
                  <a:pt x="7415074" y="768151"/>
                </a:lnTo>
                <a:lnTo>
                  <a:pt x="7416623" y="814585"/>
                </a:lnTo>
                <a:lnTo>
                  <a:pt x="7418793" y="853057"/>
                </a:lnTo>
                <a:lnTo>
                  <a:pt x="7427514" y="916113"/>
                </a:lnTo>
                <a:lnTo>
                  <a:pt x="7451722" y="977474"/>
                </a:lnTo>
                <a:lnTo>
                  <a:pt x="7491976" y="1032715"/>
                </a:lnTo>
                <a:lnTo>
                  <a:pt x="7545723" y="1075008"/>
                </a:lnTo>
                <a:lnTo>
                  <a:pt x="7611980" y="1103196"/>
                </a:lnTo>
                <a:lnTo>
                  <a:pt x="7687359" y="1117292"/>
                </a:lnTo>
                <a:lnTo>
                  <a:pt x="7728256" y="1119054"/>
                </a:lnTo>
                <a:lnTo>
                  <a:pt x="7771105" y="1117189"/>
                </a:lnTo>
                <a:lnTo>
                  <a:pt x="7811212" y="1111593"/>
                </a:lnTo>
                <a:lnTo>
                  <a:pt x="7848578" y="1102264"/>
                </a:lnTo>
                <a:lnTo>
                  <a:pt x="7914733" y="1072663"/>
                </a:lnTo>
                <a:lnTo>
                  <a:pt x="7967511" y="1029879"/>
                </a:lnTo>
                <a:lnTo>
                  <a:pt x="8006309" y="975046"/>
                </a:lnTo>
                <a:lnTo>
                  <a:pt x="8022267" y="937301"/>
                </a:lnTo>
                <a:lnTo>
                  <a:pt x="7727607" y="937301"/>
                </a:lnTo>
                <a:lnTo>
                  <a:pt x="7715280" y="935932"/>
                </a:lnTo>
                <a:lnTo>
                  <a:pt x="7689814" y="899982"/>
                </a:lnTo>
                <a:lnTo>
                  <a:pt x="7686103" y="842273"/>
                </a:lnTo>
                <a:lnTo>
                  <a:pt x="7685640" y="799986"/>
                </a:lnTo>
                <a:lnTo>
                  <a:pt x="7685640" y="298504"/>
                </a:lnTo>
                <a:lnTo>
                  <a:pt x="7688462" y="232089"/>
                </a:lnTo>
                <a:lnTo>
                  <a:pt x="7703211" y="191273"/>
                </a:lnTo>
                <a:lnTo>
                  <a:pt x="7729544" y="181753"/>
                </a:lnTo>
                <a:lnTo>
                  <a:pt x="8022186" y="181753"/>
                </a:lnTo>
                <a:lnTo>
                  <a:pt x="8018943" y="171645"/>
                </a:lnTo>
                <a:lnTo>
                  <a:pt x="7986500" y="112771"/>
                </a:lnTo>
                <a:lnTo>
                  <a:pt x="7939287" y="63435"/>
                </a:lnTo>
                <a:lnTo>
                  <a:pt x="7879006" y="28187"/>
                </a:lnTo>
                <a:lnTo>
                  <a:pt x="7807903" y="7049"/>
                </a:lnTo>
                <a:lnTo>
                  <a:pt x="7769148" y="1762"/>
                </a:lnTo>
                <a:lnTo>
                  <a:pt x="7728256" y="0"/>
                </a:lnTo>
                <a:close/>
              </a:path>
              <a:path w="9749790" h="1119504">
                <a:moveTo>
                  <a:pt x="8022186" y="181753"/>
                </a:moveTo>
                <a:lnTo>
                  <a:pt x="7729544" y="181753"/>
                </a:lnTo>
                <a:lnTo>
                  <a:pt x="7741063" y="183059"/>
                </a:lnTo>
                <a:lnTo>
                  <a:pt x="7750443" y="186977"/>
                </a:lnTo>
                <a:lnTo>
                  <a:pt x="7768844" y="237063"/>
                </a:lnTo>
                <a:lnTo>
                  <a:pt x="7770862" y="298504"/>
                </a:lnTo>
                <a:lnTo>
                  <a:pt x="7770773" y="799986"/>
                </a:lnTo>
                <a:lnTo>
                  <a:pt x="7768924" y="869476"/>
                </a:lnTo>
                <a:lnTo>
                  <a:pt x="7763114" y="912087"/>
                </a:lnTo>
                <a:lnTo>
                  <a:pt x="7727607" y="937301"/>
                </a:lnTo>
                <a:lnTo>
                  <a:pt x="8022267" y="937301"/>
                </a:lnTo>
                <a:lnTo>
                  <a:pt x="8035242" y="880580"/>
                </a:lnTo>
                <a:lnTo>
                  <a:pt x="8039990" y="811598"/>
                </a:lnTo>
                <a:lnTo>
                  <a:pt x="8041476" y="765763"/>
                </a:lnTo>
                <a:lnTo>
                  <a:pt x="8042368" y="712364"/>
                </a:lnTo>
                <a:lnTo>
                  <a:pt x="8042666" y="651404"/>
                </a:lnTo>
                <a:lnTo>
                  <a:pt x="8042666" y="467650"/>
                </a:lnTo>
                <a:lnTo>
                  <a:pt x="8042356" y="405303"/>
                </a:lnTo>
                <a:lnTo>
                  <a:pt x="8041428" y="350911"/>
                </a:lnTo>
                <a:lnTo>
                  <a:pt x="8039879" y="304477"/>
                </a:lnTo>
                <a:lnTo>
                  <a:pt x="8037709" y="266002"/>
                </a:lnTo>
                <a:lnTo>
                  <a:pt x="8028988" y="202946"/>
                </a:lnTo>
                <a:lnTo>
                  <a:pt x="8022186" y="181753"/>
                </a:lnTo>
                <a:close/>
              </a:path>
              <a:path w="9749790" h="1119504">
                <a:moveTo>
                  <a:pt x="8516735" y="22554"/>
                </a:moveTo>
                <a:lnTo>
                  <a:pt x="8289475" y="22554"/>
                </a:lnTo>
                <a:lnTo>
                  <a:pt x="8289475" y="1096500"/>
                </a:lnTo>
                <a:lnTo>
                  <a:pt x="8516735" y="1096500"/>
                </a:lnTo>
                <a:lnTo>
                  <a:pt x="8516735" y="608285"/>
                </a:lnTo>
                <a:lnTo>
                  <a:pt x="8896357" y="608285"/>
                </a:lnTo>
                <a:lnTo>
                  <a:pt x="8896357" y="506131"/>
                </a:lnTo>
                <a:lnTo>
                  <a:pt x="8669097" y="506131"/>
                </a:lnTo>
                <a:lnTo>
                  <a:pt x="8516735" y="22554"/>
                </a:lnTo>
                <a:close/>
              </a:path>
              <a:path w="9749790" h="1119504">
                <a:moveTo>
                  <a:pt x="8896357" y="608285"/>
                </a:moveTo>
                <a:lnTo>
                  <a:pt x="8516735" y="608285"/>
                </a:lnTo>
                <a:lnTo>
                  <a:pt x="8658123" y="1096500"/>
                </a:lnTo>
                <a:lnTo>
                  <a:pt x="8896357" y="1096500"/>
                </a:lnTo>
                <a:lnTo>
                  <a:pt x="8896357" y="608285"/>
                </a:lnTo>
                <a:close/>
              </a:path>
              <a:path w="9749790" h="1119504">
                <a:moveTo>
                  <a:pt x="8896357" y="22554"/>
                </a:moveTo>
                <a:lnTo>
                  <a:pt x="8669097" y="22554"/>
                </a:lnTo>
                <a:lnTo>
                  <a:pt x="8669097" y="506131"/>
                </a:lnTo>
                <a:lnTo>
                  <a:pt x="8896357" y="506131"/>
                </a:lnTo>
                <a:lnTo>
                  <a:pt x="8896357" y="22554"/>
                </a:lnTo>
                <a:close/>
              </a:path>
              <a:path w="9749790" h="1119504">
                <a:moveTo>
                  <a:pt x="9389148" y="711758"/>
                </a:moveTo>
                <a:lnTo>
                  <a:pt x="9136706" y="711758"/>
                </a:lnTo>
                <a:lnTo>
                  <a:pt x="9136706" y="782080"/>
                </a:lnTo>
                <a:lnTo>
                  <a:pt x="9138199" y="839004"/>
                </a:lnTo>
                <a:lnTo>
                  <a:pt x="9142681" y="889043"/>
                </a:lnTo>
                <a:lnTo>
                  <a:pt x="9150148" y="932199"/>
                </a:lnTo>
                <a:lnTo>
                  <a:pt x="9175868" y="999857"/>
                </a:lnTo>
                <a:lnTo>
                  <a:pt x="9226387" y="1053921"/>
                </a:lnTo>
                <a:lnTo>
                  <a:pt x="9261634" y="1076595"/>
                </a:lnTo>
                <a:lnTo>
                  <a:pt x="9302207" y="1095170"/>
                </a:lnTo>
                <a:lnTo>
                  <a:pt x="9346776" y="1108438"/>
                </a:lnTo>
                <a:lnTo>
                  <a:pt x="9395341" y="1116400"/>
                </a:lnTo>
                <a:lnTo>
                  <a:pt x="9447900" y="1119054"/>
                </a:lnTo>
                <a:lnTo>
                  <a:pt x="9496078" y="1116753"/>
                </a:lnTo>
                <a:lnTo>
                  <a:pt x="9541189" y="1109851"/>
                </a:lnTo>
                <a:lnTo>
                  <a:pt x="9583236" y="1098346"/>
                </a:lnTo>
                <a:lnTo>
                  <a:pt x="9622220" y="1082239"/>
                </a:lnTo>
                <a:lnTo>
                  <a:pt x="9656618" y="1062733"/>
                </a:lnTo>
                <a:lnTo>
                  <a:pt x="9707137" y="1017129"/>
                </a:lnTo>
                <a:lnTo>
                  <a:pt x="9734693" y="960064"/>
                </a:lnTo>
                <a:lnTo>
                  <a:pt x="9739523" y="937301"/>
                </a:lnTo>
                <a:lnTo>
                  <a:pt x="9437566" y="937301"/>
                </a:lnTo>
                <a:lnTo>
                  <a:pt x="9425040" y="936223"/>
                </a:lnTo>
                <a:lnTo>
                  <a:pt x="9395138" y="908737"/>
                </a:lnTo>
                <a:lnTo>
                  <a:pt x="9389814" y="869931"/>
                </a:lnTo>
                <a:lnTo>
                  <a:pt x="9389148" y="842445"/>
                </a:lnTo>
                <a:lnTo>
                  <a:pt x="9389148" y="711758"/>
                </a:lnTo>
                <a:close/>
              </a:path>
              <a:path w="9749790" h="1119504">
                <a:moveTo>
                  <a:pt x="9423367" y="0"/>
                </a:moveTo>
                <a:lnTo>
                  <a:pt x="9376719" y="2010"/>
                </a:lnTo>
                <a:lnTo>
                  <a:pt x="9333622" y="8042"/>
                </a:lnTo>
                <a:lnTo>
                  <a:pt x="9294077" y="18098"/>
                </a:lnTo>
                <a:lnTo>
                  <a:pt x="9258084" y="32177"/>
                </a:lnTo>
                <a:lnTo>
                  <a:pt x="9199092" y="70567"/>
                </a:lnTo>
                <a:lnTo>
                  <a:pt x="9158988" y="121388"/>
                </a:lnTo>
                <a:lnTo>
                  <a:pt x="9135984" y="195024"/>
                </a:lnTo>
                <a:lnTo>
                  <a:pt x="9130235" y="244276"/>
                </a:lnTo>
                <a:lnTo>
                  <a:pt x="9128318" y="301823"/>
                </a:lnTo>
                <a:lnTo>
                  <a:pt x="9129669" y="342700"/>
                </a:lnTo>
                <a:lnTo>
                  <a:pt x="9140480" y="413013"/>
                </a:lnTo>
                <a:lnTo>
                  <a:pt x="9161461" y="468486"/>
                </a:lnTo>
                <a:lnTo>
                  <a:pt x="9188743" y="511604"/>
                </a:lnTo>
                <a:lnTo>
                  <a:pt x="9225243" y="546637"/>
                </a:lnTo>
                <a:lnTo>
                  <a:pt x="9292387" y="596720"/>
                </a:lnTo>
                <a:lnTo>
                  <a:pt x="9384750" y="660564"/>
                </a:lnTo>
                <a:lnTo>
                  <a:pt x="9421266" y="687387"/>
                </a:lnTo>
                <a:lnTo>
                  <a:pt x="9465973" y="726354"/>
                </a:lnTo>
                <a:lnTo>
                  <a:pt x="9484863" y="771966"/>
                </a:lnTo>
                <a:lnTo>
                  <a:pt x="9491156" y="850403"/>
                </a:lnTo>
                <a:lnTo>
                  <a:pt x="9490327" y="870637"/>
                </a:lnTo>
                <a:lnTo>
                  <a:pt x="9477920" y="915406"/>
                </a:lnTo>
                <a:lnTo>
                  <a:pt x="9437566" y="937301"/>
                </a:lnTo>
                <a:lnTo>
                  <a:pt x="9739523" y="937301"/>
                </a:lnTo>
                <a:lnTo>
                  <a:pt x="9742864" y="921551"/>
                </a:lnTo>
                <a:lnTo>
                  <a:pt x="9747765" y="875490"/>
                </a:lnTo>
                <a:lnTo>
                  <a:pt x="9749399" y="821880"/>
                </a:lnTo>
                <a:lnTo>
                  <a:pt x="9747513" y="762209"/>
                </a:lnTo>
                <a:lnTo>
                  <a:pt x="9741856" y="709487"/>
                </a:lnTo>
                <a:lnTo>
                  <a:pt x="9732429" y="663716"/>
                </a:lnTo>
                <a:lnTo>
                  <a:pt x="9719233" y="624896"/>
                </a:lnTo>
                <a:lnTo>
                  <a:pt x="9682827" y="568267"/>
                </a:lnTo>
                <a:lnTo>
                  <a:pt x="9621552" y="512125"/>
                </a:lnTo>
                <a:lnTo>
                  <a:pt x="9579719" y="480746"/>
                </a:lnTo>
                <a:lnTo>
                  <a:pt x="9530421" y="447160"/>
                </a:lnTo>
                <a:lnTo>
                  <a:pt x="9473659" y="411369"/>
                </a:lnTo>
                <a:lnTo>
                  <a:pt x="9445121" y="392853"/>
                </a:lnTo>
                <a:lnTo>
                  <a:pt x="9406711" y="360027"/>
                </a:lnTo>
                <a:lnTo>
                  <a:pt x="9386224" y="311862"/>
                </a:lnTo>
                <a:lnTo>
                  <a:pt x="9382688" y="264735"/>
                </a:lnTo>
                <a:lnTo>
                  <a:pt x="9383475" y="245152"/>
                </a:lnTo>
                <a:lnTo>
                  <a:pt x="9395284" y="202339"/>
                </a:lnTo>
                <a:lnTo>
                  <a:pt x="9432403" y="181753"/>
                </a:lnTo>
                <a:lnTo>
                  <a:pt x="9718147" y="181753"/>
                </a:lnTo>
                <a:lnTo>
                  <a:pt x="9713188" y="155078"/>
                </a:lnTo>
                <a:lnTo>
                  <a:pt x="9687343" y="98159"/>
                </a:lnTo>
                <a:lnTo>
                  <a:pt x="9637951" y="53883"/>
                </a:lnTo>
                <a:lnTo>
                  <a:pt x="9603812" y="35161"/>
                </a:lnTo>
                <a:lnTo>
                  <a:pt x="9564574" y="19781"/>
                </a:lnTo>
                <a:lnTo>
                  <a:pt x="9521419" y="8792"/>
                </a:lnTo>
                <a:lnTo>
                  <a:pt x="9474349" y="2198"/>
                </a:lnTo>
                <a:lnTo>
                  <a:pt x="9423367" y="0"/>
                </a:lnTo>
                <a:close/>
              </a:path>
              <a:path w="9749790" h="1119504">
                <a:moveTo>
                  <a:pt x="9718147" y="181753"/>
                </a:moveTo>
                <a:lnTo>
                  <a:pt x="9432403" y="181753"/>
                </a:lnTo>
                <a:lnTo>
                  <a:pt x="9442893" y="182707"/>
                </a:lnTo>
                <a:lnTo>
                  <a:pt x="9451772" y="185568"/>
                </a:lnTo>
                <a:lnTo>
                  <a:pt x="9471951" y="222385"/>
                </a:lnTo>
                <a:lnTo>
                  <a:pt x="9474293" y="264735"/>
                </a:lnTo>
                <a:lnTo>
                  <a:pt x="9474371" y="347591"/>
                </a:lnTo>
                <a:lnTo>
                  <a:pt x="9726803" y="347591"/>
                </a:lnTo>
                <a:lnTo>
                  <a:pt x="9726719" y="301823"/>
                </a:lnTo>
                <a:lnTo>
                  <a:pt x="9725291" y="245789"/>
                </a:lnTo>
                <a:lnTo>
                  <a:pt x="9720753" y="195771"/>
                </a:lnTo>
                <a:lnTo>
                  <a:pt x="9718147" y="181753"/>
                </a:lnTo>
                <a:close/>
              </a:path>
            </a:pathLst>
          </a:custGeom>
          <a:solidFill>
            <a:srgbClr val="000C3D"/>
          </a:solidFill>
        </p:spPr>
        <p:txBody>
          <a:bodyPr wrap="square" lIns="0" tIns="0" rIns="0" bIns="0" rtlCol="0"/>
          <a:lstStyle/>
          <a:p>
            <a:endParaRPr sz="1092"/>
          </a:p>
        </p:txBody>
      </p:sp>
      <p:sp>
        <p:nvSpPr>
          <p:cNvPr id="5" name="object 5"/>
          <p:cNvSpPr txBox="1">
            <a:spLocks noGrp="1"/>
          </p:cNvSpPr>
          <p:nvPr>
            <p:ph type="title"/>
          </p:nvPr>
        </p:nvSpPr>
        <p:spPr>
          <a:xfrm>
            <a:off x="3114681" y="4366283"/>
            <a:ext cx="5959644" cy="322631"/>
          </a:xfrm>
          <a:prstGeom prst="rect">
            <a:avLst/>
          </a:prstGeom>
        </p:spPr>
        <p:txBody>
          <a:bodyPr vert="horz" wrap="square" lIns="0" tIns="10012" rIns="0" bIns="0" rtlCol="0">
            <a:spAutoFit/>
          </a:bodyPr>
          <a:lstStyle/>
          <a:p>
            <a:pPr marL="7701">
              <a:lnSpc>
                <a:spcPct val="100000"/>
              </a:lnSpc>
              <a:spcBef>
                <a:spcPts val="79"/>
              </a:spcBef>
            </a:pPr>
            <a:r>
              <a:rPr sz="2031" i="1" spc="9">
                <a:solidFill>
                  <a:srgbClr val="000C3D"/>
                </a:solidFill>
                <a:latin typeface="Avenir"/>
                <a:cs typeface="Avenir"/>
              </a:rPr>
              <a:t>an </a:t>
            </a:r>
            <a:r>
              <a:rPr sz="2031" i="1" spc="6">
                <a:solidFill>
                  <a:srgbClr val="000C3D"/>
                </a:solidFill>
                <a:latin typeface="Avenir"/>
                <a:cs typeface="Avenir"/>
              </a:rPr>
              <a:t>innovative </a:t>
            </a:r>
            <a:r>
              <a:rPr sz="2031" i="1" spc="3">
                <a:solidFill>
                  <a:srgbClr val="000C3D"/>
                </a:solidFill>
                <a:latin typeface="Avenir"/>
                <a:cs typeface="Avenir"/>
              </a:rPr>
              <a:t>approach </a:t>
            </a:r>
            <a:r>
              <a:rPr sz="2031" i="1" spc="6">
                <a:solidFill>
                  <a:srgbClr val="000C3D"/>
                </a:solidFill>
                <a:latin typeface="Avenir"/>
                <a:cs typeface="Avenir"/>
              </a:rPr>
              <a:t>to inform equitable</a:t>
            </a:r>
            <a:r>
              <a:rPr sz="2031" i="1" spc="12">
                <a:solidFill>
                  <a:srgbClr val="000C3D"/>
                </a:solidFill>
                <a:latin typeface="Avenir"/>
                <a:cs typeface="Avenir"/>
              </a:rPr>
              <a:t> </a:t>
            </a:r>
            <a:r>
              <a:rPr sz="2031" i="1" spc="3">
                <a:solidFill>
                  <a:srgbClr val="000C3D"/>
                </a:solidFill>
                <a:latin typeface="Avenir"/>
                <a:cs typeface="Avenir"/>
              </a:rPr>
              <a:t>growth</a:t>
            </a:r>
            <a:endParaRPr sz="2031">
              <a:latin typeface="Avenir"/>
              <a:cs typeface="Avenir"/>
            </a:endParaRPr>
          </a:p>
        </p:txBody>
      </p:sp>
      <p:sp>
        <p:nvSpPr>
          <p:cNvPr id="6" name="object 6"/>
          <p:cNvSpPr/>
          <p:nvPr/>
        </p:nvSpPr>
        <p:spPr>
          <a:xfrm>
            <a:off x="6038855" y="5603212"/>
            <a:ext cx="114291" cy="107415"/>
          </a:xfrm>
          <a:prstGeom prst="rect">
            <a:avLst/>
          </a:prstGeom>
          <a:blipFill>
            <a:blip r:embed="rId2" cstate="print"/>
            <a:stretch>
              <a:fillRect/>
            </a:stretch>
          </a:blipFill>
        </p:spPr>
        <p:txBody>
          <a:bodyPr wrap="square" lIns="0" tIns="0" rIns="0" bIns="0" rtlCol="0"/>
          <a:lstStyle/>
          <a:p>
            <a:endParaRPr sz="1092"/>
          </a:p>
        </p:txBody>
      </p:sp>
      <p:sp>
        <p:nvSpPr>
          <p:cNvPr id="7" name="object 7"/>
          <p:cNvSpPr/>
          <p:nvPr/>
        </p:nvSpPr>
        <p:spPr>
          <a:xfrm>
            <a:off x="2260869" y="5244732"/>
            <a:ext cx="2997343" cy="889114"/>
          </a:xfrm>
          <a:custGeom>
            <a:avLst/>
            <a:gdLst/>
            <a:ahLst/>
            <a:cxnLst/>
            <a:rect l="l" t="t" r="r" b="b"/>
            <a:pathLst>
              <a:path w="4942840" h="1466215">
                <a:moveTo>
                  <a:pt x="0" y="1465923"/>
                </a:moveTo>
                <a:lnTo>
                  <a:pt x="4942257" y="1465923"/>
                </a:lnTo>
                <a:lnTo>
                  <a:pt x="4942257" y="0"/>
                </a:lnTo>
                <a:lnTo>
                  <a:pt x="0" y="0"/>
                </a:lnTo>
                <a:lnTo>
                  <a:pt x="0" y="1465923"/>
                </a:lnTo>
                <a:close/>
              </a:path>
            </a:pathLst>
          </a:custGeom>
          <a:solidFill>
            <a:srgbClr val="FFFFFF"/>
          </a:solidFill>
        </p:spPr>
        <p:txBody>
          <a:bodyPr wrap="square" lIns="0" tIns="0" rIns="0" bIns="0" rtlCol="0"/>
          <a:lstStyle/>
          <a:p>
            <a:endParaRPr sz="1092"/>
          </a:p>
        </p:txBody>
      </p:sp>
      <p:sp>
        <p:nvSpPr>
          <p:cNvPr id="8" name="object 8"/>
          <p:cNvSpPr/>
          <p:nvPr/>
        </p:nvSpPr>
        <p:spPr>
          <a:xfrm>
            <a:off x="2387860" y="5342851"/>
            <a:ext cx="2743007" cy="689888"/>
          </a:xfrm>
          <a:prstGeom prst="rect">
            <a:avLst/>
          </a:prstGeom>
          <a:blipFill>
            <a:blip r:embed="rId3" cstate="print"/>
            <a:stretch>
              <a:fillRect/>
            </a:stretch>
          </a:blipFill>
        </p:spPr>
        <p:txBody>
          <a:bodyPr wrap="square" lIns="0" tIns="0" rIns="0" bIns="0" rtlCol="0"/>
          <a:lstStyle/>
          <a:p>
            <a:endParaRPr sz="1092"/>
          </a:p>
        </p:txBody>
      </p:sp>
      <p:sp>
        <p:nvSpPr>
          <p:cNvPr id="9" name="object 9"/>
          <p:cNvSpPr/>
          <p:nvPr/>
        </p:nvSpPr>
        <p:spPr>
          <a:xfrm>
            <a:off x="6934141" y="5244732"/>
            <a:ext cx="2781104" cy="888937"/>
          </a:xfrm>
          <a:prstGeom prst="rect">
            <a:avLst/>
          </a:prstGeom>
          <a:blipFill>
            <a:blip r:embed="rId4" cstate="print"/>
            <a:stretch>
              <a:fillRect/>
            </a:stretch>
          </a:blipFill>
        </p:spPr>
        <p:txBody>
          <a:bodyPr wrap="square" lIns="0" tIns="0" rIns="0" bIns="0" rtlCol="0"/>
          <a:lstStyle/>
          <a:p>
            <a:endParaRPr sz="1092"/>
          </a:p>
        </p:txBody>
      </p:sp>
    </p:spTree>
    <p:extLst>
      <p:ext uri="{BB962C8B-B14F-4D97-AF65-F5344CB8AC3E}">
        <p14:creationId xmlns:p14="http://schemas.microsoft.com/office/powerpoint/2010/main" val="551493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23852-F7EC-C308-347A-3987E249F43D}"/>
              </a:ext>
            </a:extLst>
          </p:cNvPr>
          <p:cNvSpPr>
            <a:spLocks noGrp="1"/>
          </p:cNvSpPr>
          <p:nvPr>
            <p:ph type="body" sz="quarter" idx="13"/>
          </p:nvPr>
        </p:nvSpPr>
        <p:spPr/>
        <p:txBody>
          <a:bodyPr lIns="91440" tIns="45720" rIns="91440" bIns="45720" anchor="t"/>
          <a:lstStyle/>
          <a:p>
            <a:r>
              <a:rPr lang="en-US">
                <a:latin typeface="Impact"/>
              </a:rPr>
              <a:t>Comparison </a:t>
            </a:r>
            <a:endParaRPr lang="en-US"/>
          </a:p>
        </p:txBody>
      </p:sp>
      <p:sp>
        <p:nvSpPr>
          <p:cNvPr id="3" name="Text Placeholder 2">
            <a:extLst>
              <a:ext uri="{FF2B5EF4-FFF2-40B4-BE49-F238E27FC236}">
                <a16:creationId xmlns:a16="http://schemas.microsoft.com/office/drawing/2014/main" id="{B58B8A9F-4C4B-432F-83EA-7142FCC6D9DC}"/>
              </a:ext>
            </a:extLst>
          </p:cNvPr>
          <p:cNvSpPr>
            <a:spLocks noGrp="1"/>
          </p:cNvSpPr>
          <p:nvPr>
            <p:ph type="body" sz="quarter" idx="14"/>
          </p:nvPr>
        </p:nvSpPr>
        <p:spPr/>
        <p:txBody>
          <a:bodyPr lIns="91440" tIns="45720" rIns="91440" bIns="45720" anchor="t"/>
          <a:lstStyle/>
          <a:p>
            <a:r>
              <a:rPr lang="en-US">
                <a:latin typeface="Avenir Book"/>
                <a:cs typeface="Arial"/>
              </a:rPr>
              <a:t>Estimated cost for a Single Adult in Arlington County</a:t>
            </a:r>
            <a:endParaRPr lang="en-US"/>
          </a:p>
        </p:txBody>
      </p:sp>
      <p:pic>
        <p:nvPicPr>
          <p:cNvPr id="5" name="Picture 5" descr="Table&#10;&#10;Description automatically generated">
            <a:extLst>
              <a:ext uri="{FF2B5EF4-FFF2-40B4-BE49-F238E27FC236}">
                <a16:creationId xmlns:a16="http://schemas.microsoft.com/office/drawing/2014/main" id="{C223830F-5D60-4088-63AC-AF07B6DE576F}"/>
              </a:ext>
            </a:extLst>
          </p:cNvPr>
          <p:cNvPicPr>
            <a:picLocks noChangeAspect="1"/>
          </p:cNvPicPr>
          <p:nvPr/>
        </p:nvPicPr>
        <p:blipFill>
          <a:blip r:embed="rId2"/>
          <a:stretch>
            <a:fillRect/>
          </a:stretch>
        </p:blipFill>
        <p:spPr>
          <a:xfrm>
            <a:off x="1302577" y="1212919"/>
            <a:ext cx="9586845" cy="4585368"/>
          </a:xfrm>
          <a:prstGeom prst="rect">
            <a:avLst/>
          </a:prstGeom>
        </p:spPr>
      </p:pic>
    </p:spTree>
    <p:extLst>
      <p:ext uri="{BB962C8B-B14F-4D97-AF65-F5344CB8AC3E}">
        <p14:creationId xmlns:p14="http://schemas.microsoft.com/office/powerpoint/2010/main" val="3954459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DB9062-B411-DE48-3D09-B210109F0CD7}"/>
              </a:ext>
            </a:extLst>
          </p:cNvPr>
          <p:cNvSpPr>
            <a:spLocks noGrp="1"/>
          </p:cNvSpPr>
          <p:nvPr>
            <p:ph type="body" sz="quarter" idx="13"/>
          </p:nvPr>
        </p:nvSpPr>
        <p:spPr/>
        <p:txBody>
          <a:bodyPr lIns="91440" tIns="45720" rIns="91440" bIns="45720" anchor="t"/>
          <a:lstStyle/>
          <a:p>
            <a:r>
              <a:rPr lang="en-US" dirty="0">
                <a:latin typeface="Impact"/>
              </a:rPr>
              <a:t>Cost of Living Calculator</a:t>
            </a:r>
            <a:endParaRPr lang="en-US" dirty="0"/>
          </a:p>
        </p:txBody>
      </p:sp>
      <p:grpSp>
        <p:nvGrpSpPr>
          <p:cNvPr id="3" name="Group 2">
            <a:extLst>
              <a:ext uri="{FF2B5EF4-FFF2-40B4-BE49-F238E27FC236}">
                <a16:creationId xmlns:a16="http://schemas.microsoft.com/office/drawing/2014/main" id="{8089DF48-F9F1-F4EB-E77F-7B82BCB7BFAD}"/>
              </a:ext>
            </a:extLst>
          </p:cNvPr>
          <p:cNvGrpSpPr/>
          <p:nvPr/>
        </p:nvGrpSpPr>
        <p:grpSpPr>
          <a:xfrm>
            <a:off x="1456056" y="790113"/>
            <a:ext cx="8407107" cy="5589029"/>
            <a:chOff x="420414" y="1317169"/>
            <a:chExt cx="10527861" cy="5044217"/>
          </a:xfrm>
        </p:grpSpPr>
        <p:graphicFrame>
          <p:nvGraphicFramePr>
            <p:cNvPr id="5" name="Diagram 5">
              <a:extLst>
                <a:ext uri="{FF2B5EF4-FFF2-40B4-BE49-F238E27FC236}">
                  <a16:creationId xmlns:a16="http://schemas.microsoft.com/office/drawing/2014/main" id="{6652794A-9C70-49C5-2BD5-C21C51C9BECD}"/>
                </a:ext>
              </a:extLst>
            </p:cNvPr>
            <p:cNvGraphicFramePr/>
            <p:nvPr>
              <p:extLst>
                <p:ext uri="{D42A27DB-BD31-4B8C-83A1-F6EECF244321}">
                  <p14:modId xmlns:p14="http://schemas.microsoft.com/office/powerpoint/2010/main" val="1477852656"/>
                </p:ext>
              </p:extLst>
            </p:nvPr>
          </p:nvGraphicFramePr>
          <p:xfrm>
            <a:off x="420414" y="1810407"/>
            <a:ext cx="10527861" cy="4550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65" name="TextBox 2564">
              <a:extLst>
                <a:ext uri="{FF2B5EF4-FFF2-40B4-BE49-F238E27FC236}">
                  <a16:creationId xmlns:a16="http://schemas.microsoft.com/office/drawing/2014/main" id="{D1EE483C-EEC9-6F4E-06FB-49CB59316861}"/>
                </a:ext>
              </a:extLst>
            </p:cNvPr>
            <p:cNvSpPr txBox="1"/>
            <p:nvPr/>
          </p:nvSpPr>
          <p:spPr>
            <a:xfrm>
              <a:off x="4938834" y="1317169"/>
              <a:ext cx="17350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dirty="0">
                  <a:cs typeface="Calibri"/>
                </a:rPr>
                <a:t>Category</a:t>
              </a:r>
            </a:p>
          </p:txBody>
        </p:sp>
        <p:sp>
          <p:nvSpPr>
            <p:cNvPr id="2654" name="TextBox 2653">
              <a:extLst>
                <a:ext uri="{FF2B5EF4-FFF2-40B4-BE49-F238E27FC236}">
                  <a16:creationId xmlns:a16="http://schemas.microsoft.com/office/drawing/2014/main" id="{D7C58816-99D3-6C4B-7FAE-361E225AD01A}"/>
                </a:ext>
              </a:extLst>
            </p:cNvPr>
            <p:cNvSpPr txBox="1"/>
            <p:nvPr/>
          </p:nvSpPr>
          <p:spPr>
            <a:xfrm>
              <a:off x="7592077" y="1317297"/>
              <a:ext cx="13729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dirty="0">
                  <a:cs typeface="Calibri"/>
                </a:rPr>
                <a:t>Source</a:t>
              </a:r>
            </a:p>
          </p:txBody>
        </p:sp>
      </p:grpSp>
    </p:spTree>
    <p:extLst>
      <p:ext uri="{BB962C8B-B14F-4D97-AF65-F5344CB8AC3E}">
        <p14:creationId xmlns:p14="http://schemas.microsoft.com/office/powerpoint/2010/main" val="2939462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F699E2-DE12-FFE8-E342-F6D484E9B08A}"/>
              </a:ext>
            </a:extLst>
          </p:cNvPr>
          <p:cNvSpPr>
            <a:spLocks noGrp="1"/>
          </p:cNvSpPr>
          <p:nvPr>
            <p:ph type="body" sz="quarter" idx="13"/>
          </p:nvPr>
        </p:nvSpPr>
        <p:spPr/>
        <p:txBody>
          <a:bodyPr lIns="91440" tIns="45720" rIns="91440" bIns="45720" anchor="t"/>
          <a:lstStyle/>
          <a:p>
            <a:r>
              <a:rPr lang="en-US">
                <a:latin typeface="Impact"/>
              </a:rPr>
              <a:t>Our Calculator</a:t>
            </a:r>
            <a:endParaRPr lang="en-US"/>
          </a:p>
          <a:p>
            <a:endParaRPr lang="en-US"/>
          </a:p>
        </p:txBody>
      </p:sp>
      <p:sp>
        <p:nvSpPr>
          <p:cNvPr id="4" name="Text Placeholder 3">
            <a:extLst>
              <a:ext uri="{FF2B5EF4-FFF2-40B4-BE49-F238E27FC236}">
                <a16:creationId xmlns:a16="http://schemas.microsoft.com/office/drawing/2014/main" id="{B795A06E-111E-91E2-4FA5-B9ACC31AA277}"/>
              </a:ext>
            </a:extLst>
          </p:cNvPr>
          <p:cNvSpPr>
            <a:spLocks noGrp="1"/>
          </p:cNvSpPr>
          <p:nvPr>
            <p:ph type="body" sz="quarter" idx="15"/>
          </p:nvPr>
        </p:nvSpPr>
        <p:spPr/>
        <p:txBody>
          <a:bodyPr/>
          <a:lstStyle/>
          <a:p>
            <a:endParaRPr lang="en-US"/>
          </a:p>
        </p:txBody>
      </p:sp>
      <p:pic>
        <p:nvPicPr>
          <p:cNvPr id="5" name="Picture 5" descr="Table&#10;&#10;Description automatically generated">
            <a:extLst>
              <a:ext uri="{FF2B5EF4-FFF2-40B4-BE49-F238E27FC236}">
                <a16:creationId xmlns:a16="http://schemas.microsoft.com/office/drawing/2014/main" id="{2DB41C21-DDB9-B7E7-80CB-459844AF1C10}"/>
              </a:ext>
            </a:extLst>
          </p:cNvPr>
          <p:cNvPicPr>
            <a:picLocks noChangeAspect="1"/>
          </p:cNvPicPr>
          <p:nvPr/>
        </p:nvPicPr>
        <p:blipFill>
          <a:blip r:embed="rId2"/>
          <a:stretch>
            <a:fillRect/>
          </a:stretch>
        </p:blipFill>
        <p:spPr>
          <a:xfrm>
            <a:off x="582949" y="787388"/>
            <a:ext cx="10702426" cy="5370118"/>
          </a:xfrm>
          <a:prstGeom prst="rect">
            <a:avLst/>
          </a:prstGeom>
        </p:spPr>
      </p:pic>
    </p:spTree>
    <p:extLst>
      <p:ext uri="{BB962C8B-B14F-4D97-AF65-F5344CB8AC3E}">
        <p14:creationId xmlns:p14="http://schemas.microsoft.com/office/powerpoint/2010/main" val="1366524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16C4C0-2F50-3340-887E-6A37B4CE0F84}"/>
              </a:ext>
            </a:extLst>
          </p:cNvPr>
          <p:cNvSpPr/>
          <p:nvPr/>
        </p:nvSpPr>
        <p:spPr>
          <a:xfrm>
            <a:off x="696686" y="1924594"/>
            <a:ext cx="10894423" cy="3570515"/>
          </a:xfrm>
          <a:prstGeom prst="rect">
            <a:avLst/>
          </a:prstGeom>
          <a:solidFill>
            <a:schemeClr val="bg1"/>
          </a:solidFill>
          <a:ln>
            <a:solidFill>
              <a:srgbClr val="000D3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31B3367B-F8EB-8046-9F19-01C075D7C825}"/>
              </a:ext>
            </a:extLst>
          </p:cNvPr>
          <p:cNvSpPr>
            <a:spLocks noGrp="1"/>
          </p:cNvSpPr>
          <p:nvPr>
            <p:ph type="body" sz="quarter" idx="13"/>
          </p:nvPr>
        </p:nvSpPr>
        <p:spPr/>
        <p:txBody>
          <a:bodyPr/>
          <a:lstStyle/>
          <a:p>
            <a:r>
              <a:rPr lang="en-US"/>
              <a:t>EQUITY &amp; STABILITY OF STAPLE FOODS ACCESS</a:t>
            </a:r>
          </a:p>
          <a:p>
            <a:endParaRPr lang="en-US"/>
          </a:p>
          <a:p>
            <a:endParaRPr lang="en-US"/>
          </a:p>
        </p:txBody>
      </p:sp>
      <p:sp>
        <p:nvSpPr>
          <p:cNvPr id="3" name="Text Placeholder 2">
            <a:extLst>
              <a:ext uri="{FF2B5EF4-FFF2-40B4-BE49-F238E27FC236}">
                <a16:creationId xmlns:a16="http://schemas.microsoft.com/office/drawing/2014/main" id="{351A45C4-6950-554E-98EF-9F54CB8843EB}"/>
              </a:ext>
            </a:extLst>
          </p:cNvPr>
          <p:cNvSpPr>
            <a:spLocks noGrp="1"/>
          </p:cNvSpPr>
          <p:nvPr>
            <p:ph type="body" sz="quarter" idx="14"/>
          </p:nvPr>
        </p:nvSpPr>
        <p:spPr/>
        <p:txBody>
          <a:bodyPr/>
          <a:lstStyle/>
          <a:p>
            <a:r>
              <a:rPr lang="en-US"/>
              <a:t>Relative access to individual food items using a gravity index</a:t>
            </a:r>
            <a:br>
              <a:rPr lang="en-US"/>
            </a:br>
            <a:r>
              <a:rPr lang="en-US"/>
              <a:t>Items can be combined to create culture-specific food baskets</a:t>
            </a:r>
          </a:p>
        </p:txBody>
      </p:sp>
      <p:sp>
        <p:nvSpPr>
          <p:cNvPr id="5" name="object 4">
            <a:extLst>
              <a:ext uri="{FF2B5EF4-FFF2-40B4-BE49-F238E27FC236}">
                <a16:creationId xmlns:a16="http://schemas.microsoft.com/office/drawing/2014/main" id="{34E8098E-5C17-1D4D-A89A-48932B0792C5}"/>
              </a:ext>
            </a:extLst>
          </p:cNvPr>
          <p:cNvSpPr/>
          <p:nvPr/>
        </p:nvSpPr>
        <p:spPr>
          <a:xfrm>
            <a:off x="887183" y="2377439"/>
            <a:ext cx="3300244" cy="2667638"/>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81947652-020F-814A-91F3-4413DF09FFB9}"/>
              </a:ext>
            </a:extLst>
          </p:cNvPr>
          <p:cNvSpPr/>
          <p:nvPr/>
        </p:nvSpPr>
        <p:spPr>
          <a:xfrm>
            <a:off x="4371088" y="2377439"/>
            <a:ext cx="3528501" cy="2772404"/>
          </a:xfrm>
          <a:prstGeom prst="rect">
            <a:avLst/>
          </a:prstGeom>
          <a:blipFill>
            <a:blip r:embed="rId4"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641E7FEA-FBB0-9948-9B4B-9645F0F596DB}"/>
              </a:ext>
            </a:extLst>
          </p:cNvPr>
          <p:cNvSpPr/>
          <p:nvPr/>
        </p:nvSpPr>
        <p:spPr>
          <a:xfrm>
            <a:off x="8083250" y="2377439"/>
            <a:ext cx="3397161" cy="2697693"/>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200020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3D447A-C47D-3C4C-ACAB-802C60D1E544}"/>
              </a:ext>
            </a:extLst>
          </p:cNvPr>
          <p:cNvSpPr>
            <a:spLocks noGrp="1"/>
          </p:cNvSpPr>
          <p:nvPr>
            <p:ph type="body" sz="quarter" idx="13"/>
          </p:nvPr>
        </p:nvSpPr>
        <p:spPr/>
        <p:txBody>
          <a:bodyPr/>
          <a:lstStyle/>
          <a:p>
            <a:r>
              <a:rPr lang="en-US" cap="all"/>
              <a:t>Equity &amp; Stability of Staple Foods Access</a:t>
            </a:r>
          </a:p>
        </p:txBody>
      </p:sp>
      <p:sp>
        <p:nvSpPr>
          <p:cNvPr id="3" name="Text Placeholder 2">
            <a:extLst>
              <a:ext uri="{FF2B5EF4-FFF2-40B4-BE49-F238E27FC236}">
                <a16:creationId xmlns:a16="http://schemas.microsoft.com/office/drawing/2014/main" id="{D260EF3B-9E83-BC46-9B72-36726CBB3FA5}"/>
              </a:ext>
            </a:extLst>
          </p:cNvPr>
          <p:cNvSpPr>
            <a:spLocks noGrp="1"/>
          </p:cNvSpPr>
          <p:nvPr>
            <p:ph type="body" sz="quarter" idx="14"/>
          </p:nvPr>
        </p:nvSpPr>
        <p:spPr/>
        <p:txBody>
          <a:bodyPr/>
          <a:lstStyle/>
          <a:p>
            <a:r>
              <a:rPr lang="en-US"/>
              <a:t>Relative access using travel times and a gravity index</a:t>
            </a:r>
          </a:p>
        </p:txBody>
      </p:sp>
      <p:pic>
        <p:nvPicPr>
          <p:cNvPr id="8" name="Picture 7" descr="Diagram&#10;&#10;Description automatically generated">
            <a:extLst>
              <a:ext uri="{FF2B5EF4-FFF2-40B4-BE49-F238E27FC236}">
                <a16:creationId xmlns:a16="http://schemas.microsoft.com/office/drawing/2014/main" id="{858E2B3F-F39F-C94E-B38C-451978D3510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23184" y="1667720"/>
            <a:ext cx="6145631" cy="4446667"/>
          </a:xfrm>
          <a:prstGeom prst="rect">
            <a:avLst/>
          </a:prstGeom>
        </p:spPr>
      </p:pic>
    </p:spTree>
    <p:extLst>
      <p:ext uri="{BB962C8B-B14F-4D97-AF65-F5344CB8AC3E}">
        <p14:creationId xmlns:p14="http://schemas.microsoft.com/office/powerpoint/2010/main" val="1889584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3D447A-C47D-3C4C-ACAB-802C60D1E544}"/>
              </a:ext>
            </a:extLst>
          </p:cNvPr>
          <p:cNvSpPr>
            <a:spLocks noGrp="1"/>
          </p:cNvSpPr>
          <p:nvPr>
            <p:ph type="body" sz="quarter" idx="13"/>
          </p:nvPr>
        </p:nvSpPr>
        <p:spPr/>
        <p:txBody>
          <a:bodyPr/>
          <a:lstStyle/>
          <a:p>
            <a:r>
              <a:rPr lang="en-US" cap="all"/>
              <a:t>Equity &amp; Stability of Staple Foods Access</a:t>
            </a:r>
          </a:p>
        </p:txBody>
      </p:sp>
      <p:sp>
        <p:nvSpPr>
          <p:cNvPr id="3" name="Text Placeholder 2">
            <a:extLst>
              <a:ext uri="{FF2B5EF4-FFF2-40B4-BE49-F238E27FC236}">
                <a16:creationId xmlns:a16="http://schemas.microsoft.com/office/drawing/2014/main" id="{D260EF3B-9E83-BC46-9B72-36726CBB3FA5}"/>
              </a:ext>
            </a:extLst>
          </p:cNvPr>
          <p:cNvSpPr>
            <a:spLocks noGrp="1"/>
          </p:cNvSpPr>
          <p:nvPr>
            <p:ph type="body" sz="quarter" idx="14"/>
          </p:nvPr>
        </p:nvSpPr>
        <p:spPr/>
        <p:txBody>
          <a:bodyPr lIns="91440" tIns="45720" rIns="91440" bIns="45720" anchor="t"/>
          <a:lstStyle/>
          <a:p>
            <a:r>
              <a:rPr lang="en-US" sz="2400">
                <a:latin typeface="Avenir Book"/>
                <a:cs typeface="Arial"/>
              </a:rPr>
              <a:t>Two Measures of Food Insecurity: Feeding America (National – adjusted to Census</a:t>
            </a:r>
            <a:r>
              <a:rPr lang="en-US">
                <a:latin typeface="Avenir Book"/>
                <a:cs typeface="Arial"/>
              </a:rPr>
              <a:t> </a:t>
            </a:r>
            <a:r>
              <a:rPr lang="en-US" sz="2400">
                <a:latin typeface="Avenir Book"/>
                <a:cs typeface="Arial"/>
              </a:rPr>
              <a:t>Tracts) and Capital Area Food Bank (Feeding America Local)</a:t>
            </a:r>
          </a:p>
          <a:p>
            <a:endParaRPr lang="en-US" sz="2400"/>
          </a:p>
        </p:txBody>
      </p:sp>
      <p:sp>
        <p:nvSpPr>
          <p:cNvPr id="5" name="object 4">
            <a:extLst>
              <a:ext uri="{FF2B5EF4-FFF2-40B4-BE49-F238E27FC236}">
                <a16:creationId xmlns:a16="http://schemas.microsoft.com/office/drawing/2014/main" id="{1202E9AE-EFBB-C443-BADB-74B7C65E315B}"/>
              </a:ext>
            </a:extLst>
          </p:cNvPr>
          <p:cNvSpPr/>
          <p:nvPr/>
        </p:nvSpPr>
        <p:spPr>
          <a:xfrm>
            <a:off x="1098558" y="1746058"/>
            <a:ext cx="4902980" cy="4529909"/>
          </a:xfrm>
          <a:prstGeom prst="rect">
            <a:avLst/>
          </a:prstGeom>
          <a:blipFill>
            <a:blip r:embed="rId2" cstate="print"/>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6" name="object 5">
            <a:extLst>
              <a:ext uri="{FF2B5EF4-FFF2-40B4-BE49-F238E27FC236}">
                <a16:creationId xmlns:a16="http://schemas.microsoft.com/office/drawing/2014/main" id="{A75FD2D6-5878-F74F-9690-7A16B5063145}"/>
              </a:ext>
            </a:extLst>
          </p:cNvPr>
          <p:cNvSpPr/>
          <p:nvPr/>
        </p:nvSpPr>
        <p:spPr>
          <a:xfrm>
            <a:off x="6333750" y="1785620"/>
            <a:ext cx="5129358" cy="4424857"/>
          </a:xfrm>
          <a:prstGeom prst="rect">
            <a:avLst/>
          </a:prstGeom>
          <a:blipFill>
            <a:blip r:embed="rId3" cstate="print"/>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a:p>
        </p:txBody>
      </p:sp>
    </p:spTree>
    <p:extLst>
      <p:ext uri="{BB962C8B-B14F-4D97-AF65-F5344CB8AC3E}">
        <p14:creationId xmlns:p14="http://schemas.microsoft.com/office/powerpoint/2010/main" val="3939912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a:t>DATA COMMONS GENERALIZED ARCHITECTURE</a:t>
            </a:r>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a:xfrm>
            <a:off x="887183" y="838884"/>
            <a:ext cx="10575925" cy="824378"/>
          </a:xfrm>
        </p:spPr>
        <p:txBody>
          <a:bodyPr/>
          <a:lstStyle/>
          <a:p>
            <a:r>
              <a:rPr lang="en-US"/>
              <a:t>Lightweight JavaScript WebApp, Universally Deployable:</a:t>
            </a:r>
            <a:br>
              <a:rPr lang="en-US"/>
            </a:br>
            <a:r>
              <a:rPr lang="en-US" sz="1200"/>
              <a:t>NCR Version (this project: beta): </a:t>
            </a:r>
            <a:r>
              <a:rPr lang="en-US" sz="1200">
                <a:hlinkClick r:id="rId2"/>
              </a:rPr>
              <a:t>https://uva-bi-sdad.github.io/capital_region/</a:t>
            </a:r>
            <a:br>
              <a:rPr lang="en-US" sz="1200"/>
            </a:br>
            <a:r>
              <a:rPr lang="en-US" sz="1200"/>
              <a:t>VDH Version (sister project: deployed, VA only): </a:t>
            </a:r>
            <a:r>
              <a:rPr lang="en-US" sz="1200">
                <a:hlinkClick r:id="rId3"/>
              </a:rPr>
              <a:t>https://uva-bi-sdad.github.io/vdh_rural_health_site/</a:t>
            </a:r>
            <a:endParaRPr lang="en-US" sz="1200"/>
          </a:p>
          <a:p>
            <a:endParaRPr lang="en-US"/>
          </a:p>
          <a:p>
            <a:endParaRPr lang="en-US"/>
          </a:p>
          <a:p>
            <a:endParaRPr lang="en-US"/>
          </a:p>
        </p:txBody>
      </p:sp>
      <p:pic>
        <p:nvPicPr>
          <p:cNvPr id="8" name="Picture 7" descr="Graphical user interface, diagram, application&#10;&#10;Description automatically generated">
            <a:extLst>
              <a:ext uri="{FF2B5EF4-FFF2-40B4-BE49-F238E27FC236}">
                <a16:creationId xmlns:a16="http://schemas.microsoft.com/office/drawing/2014/main" id="{8557B18E-C59D-7843-9C7E-9EFE8D67062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57910" y="1836857"/>
            <a:ext cx="4938090" cy="4326666"/>
          </a:xfrm>
          <a:prstGeom prst="rect">
            <a:avLst/>
          </a:prstGeom>
          <a:ln>
            <a:solidFill>
              <a:schemeClr val="accent1"/>
            </a:solidFill>
          </a:ln>
          <a:effectLst>
            <a:outerShdw blurRad="50800" dist="38100" dir="2700000" algn="tl" rotWithShape="0">
              <a:prstClr val="black">
                <a:alpha val="40000"/>
              </a:prstClr>
            </a:outerShdw>
          </a:effectLst>
        </p:spPr>
      </p:pic>
      <p:pic>
        <p:nvPicPr>
          <p:cNvPr id="9" name="Picture 8" descr="Graphical user interface, application&#10;&#10;Description automatically generated">
            <a:extLst>
              <a:ext uri="{FF2B5EF4-FFF2-40B4-BE49-F238E27FC236}">
                <a16:creationId xmlns:a16="http://schemas.microsoft.com/office/drawing/2014/main" id="{E095261C-D171-C943-9F8B-D091CF9576F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7848" y="1922296"/>
            <a:ext cx="4021910" cy="3378405"/>
          </a:xfrm>
          <a:prstGeom prst="rect">
            <a:avLst/>
          </a:prstGeom>
          <a:ln>
            <a:solidFill>
              <a:schemeClr val="accent1"/>
            </a:solidFill>
          </a:ln>
          <a:effectLst>
            <a:outerShdw blurRad="50800" dist="38100" dir="2700000" algn="tl" rotWithShape="0">
              <a:prstClr val="black">
                <a:alpha val="40000"/>
              </a:prstClr>
            </a:outerShdw>
          </a:effectLst>
        </p:spPr>
      </p:pic>
      <p:pic>
        <p:nvPicPr>
          <p:cNvPr id="10" name="Picture 9" descr="Graphical user interface, diagram&#10;&#10;Description automatically generated">
            <a:extLst>
              <a:ext uri="{FF2B5EF4-FFF2-40B4-BE49-F238E27FC236}">
                <a16:creationId xmlns:a16="http://schemas.microsoft.com/office/drawing/2014/main" id="{D11650AF-F307-7044-AA0E-1EEF87A6416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62151" y="3663228"/>
            <a:ext cx="2933502" cy="226917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03305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endParaRPr lang="en-US"/>
          </a:p>
        </p:txBody>
      </p:sp>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sp>
        <p:nvSpPr>
          <p:cNvPr id="8" name="Text Placeholder 7">
            <a:extLst>
              <a:ext uri="{FF2B5EF4-FFF2-40B4-BE49-F238E27FC236}">
                <a16:creationId xmlns:a16="http://schemas.microsoft.com/office/drawing/2014/main" id="{D51380DC-2B1D-E39E-415E-C5D9E8A637B7}"/>
              </a:ext>
            </a:extLst>
          </p:cNvPr>
          <p:cNvSpPr>
            <a:spLocks noGrp="1"/>
          </p:cNvSpPr>
          <p:nvPr>
            <p:ph type="body" sz="quarter" idx="15"/>
          </p:nvPr>
        </p:nvSpPr>
        <p:spPr/>
        <p:txBody>
          <a:bodyPr lIns="91440" tIns="45720" rIns="91440" bIns="45720" anchor="t"/>
          <a:lstStyle/>
          <a:p>
            <a:r>
              <a:rPr lang="en-US" sz="3000">
                <a:latin typeface="Avenir Book"/>
              </a:rPr>
              <a:t>Given a coordinate in Virginia,</a:t>
            </a:r>
            <a:endParaRPr lang="en-US"/>
          </a:p>
          <a:p>
            <a:pPr lvl="1"/>
            <a:r>
              <a:rPr lang="en-US" sz="2600">
                <a:latin typeface="Avenir Book"/>
              </a:rPr>
              <a:t>How can we calculate the travel time to a grocery store?</a:t>
            </a:r>
            <a:endParaRPr lang="en-US" sz="2600"/>
          </a:p>
          <a:p>
            <a:pPr lvl="1"/>
            <a:r>
              <a:rPr lang="en-US" sz="2600">
                <a:latin typeface="Avenir Book"/>
              </a:rPr>
              <a:t>Closest school, health care facilities?</a:t>
            </a:r>
          </a:p>
          <a:p>
            <a:r>
              <a:rPr lang="en-US" sz="3000">
                <a:latin typeface="Avenir Book"/>
              </a:rPr>
              <a:t>Getting the distance right is important for calculating floating catchment areas (travel cost, distance decay function) to quantify accessibility</a:t>
            </a:r>
          </a:p>
        </p:txBody>
      </p:sp>
    </p:spTree>
    <p:extLst>
      <p:ext uri="{BB962C8B-B14F-4D97-AF65-F5344CB8AC3E}">
        <p14:creationId xmlns:p14="http://schemas.microsoft.com/office/powerpoint/2010/main" val="3057193679"/>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p>
          <a:p>
            <a:endParaRPr lang="en-US"/>
          </a:p>
        </p:txBody>
      </p:sp>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sp>
        <p:nvSpPr>
          <p:cNvPr id="4" name="Text Placeholder 3">
            <a:extLst>
              <a:ext uri="{FF2B5EF4-FFF2-40B4-BE49-F238E27FC236}">
                <a16:creationId xmlns:a16="http://schemas.microsoft.com/office/drawing/2014/main" id="{EDA92727-DB38-D1E4-3857-8DEAB1765F5C}"/>
              </a:ext>
            </a:extLst>
          </p:cNvPr>
          <p:cNvSpPr>
            <a:spLocks noGrp="1"/>
          </p:cNvSpPr>
          <p:nvPr>
            <p:ph type="body" sz="quarter" idx="15"/>
          </p:nvPr>
        </p:nvSpPr>
        <p:spPr>
          <a:xfrm>
            <a:off x="1109870" y="5312421"/>
            <a:ext cx="9972008" cy="480875"/>
          </a:xfrm>
        </p:spPr>
        <p:txBody>
          <a:bodyPr lIns="91440" tIns="45720" rIns="91440" bIns="45720" anchor="t"/>
          <a:lstStyle/>
          <a:p>
            <a:pPr marL="0" indent="0">
              <a:buNone/>
            </a:pPr>
            <a:r>
              <a:rPr lang="en-US">
                <a:latin typeface="Avenir Book"/>
              </a:rPr>
              <a:t>We detected "snapping". When calculating paths to the closest food</a:t>
            </a:r>
            <a:endParaRPr lang="en-US"/>
          </a:p>
          <a:p>
            <a:pPr marL="0" indent="0">
              <a:buNone/>
            </a:pPr>
            <a:r>
              <a:rPr lang="en-US">
                <a:latin typeface="Avenir Book"/>
              </a:rPr>
              <a:t>source, our results we be incorrect</a:t>
            </a:r>
            <a:endParaRPr lang="en-US"/>
          </a:p>
        </p:txBody>
      </p:sp>
      <p:pic>
        <p:nvPicPr>
          <p:cNvPr id="13" name="Picture 13">
            <a:extLst>
              <a:ext uri="{FF2B5EF4-FFF2-40B4-BE49-F238E27FC236}">
                <a16:creationId xmlns:a16="http://schemas.microsoft.com/office/drawing/2014/main" id="{6D5AF7A7-6587-EF1E-8104-0B80AB2FCE45}"/>
              </a:ext>
            </a:extLst>
          </p:cNvPr>
          <p:cNvPicPr>
            <a:picLocks noChangeAspect="1"/>
          </p:cNvPicPr>
          <p:nvPr/>
        </p:nvPicPr>
        <p:blipFill rotWithShape="1">
          <a:blip r:embed="rId3"/>
          <a:srcRect t="1988" r="151" b="6648"/>
          <a:stretch/>
        </p:blipFill>
        <p:spPr>
          <a:xfrm>
            <a:off x="6212681" y="1743714"/>
            <a:ext cx="4867493" cy="2578978"/>
          </a:xfrm>
          <a:prstGeom prst="rect">
            <a:avLst/>
          </a:prstGeom>
        </p:spPr>
      </p:pic>
      <p:pic>
        <p:nvPicPr>
          <p:cNvPr id="14" name="Picture 14">
            <a:extLst>
              <a:ext uri="{FF2B5EF4-FFF2-40B4-BE49-F238E27FC236}">
                <a16:creationId xmlns:a16="http://schemas.microsoft.com/office/drawing/2014/main" id="{2CB9D7DE-BEB9-638D-64A4-B2CA9B69A068}"/>
              </a:ext>
            </a:extLst>
          </p:cNvPr>
          <p:cNvPicPr>
            <a:picLocks noChangeAspect="1"/>
          </p:cNvPicPr>
          <p:nvPr/>
        </p:nvPicPr>
        <p:blipFill>
          <a:blip r:embed="rId4"/>
          <a:stretch>
            <a:fillRect/>
          </a:stretch>
        </p:blipFill>
        <p:spPr>
          <a:xfrm>
            <a:off x="1319212" y="1743714"/>
            <a:ext cx="4576762" cy="2572853"/>
          </a:xfrm>
          <a:prstGeom prst="rect">
            <a:avLst/>
          </a:prstGeom>
        </p:spPr>
      </p:pic>
      <p:sp>
        <p:nvSpPr>
          <p:cNvPr id="6" name="Text Placeholder 3">
            <a:extLst>
              <a:ext uri="{FF2B5EF4-FFF2-40B4-BE49-F238E27FC236}">
                <a16:creationId xmlns:a16="http://schemas.microsoft.com/office/drawing/2014/main" id="{BB20D25C-3A06-125D-4FEE-3A3E1DB9246A}"/>
              </a:ext>
            </a:extLst>
          </p:cNvPr>
          <p:cNvSpPr txBox="1">
            <a:spLocks/>
          </p:cNvSpPr>
          <p:nvPr/>
        </p:nvSpPr>
        <p:spPr>
          <a:xfrm>
            <a:off x="1202739" y="4488509"/>
            <a:ext cx="4065744" cy="53680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Avenir Book"/>
              </a:rPr>
              <a:t>Biocomplexity Institute to Georgetown Cupcakes with DC information</a:t>
            </a:r>
            <a:endParaRPr lang="en-US" sz="1600"/>
          </a:p>
        </p:txBody>
      </p:sp>
      <p:sp>
        <p:nvSpPr>
          <p:cNvPr id="7" name="Text Placeholder 3">
            <a:extLst>
              <a:ext uri="{FF2B5EF4-FFF2-40B4-BE49-F238E27FC236}">
                <a16:creationId xmlns:a16="http://schemas.microsoft.com/office/drawing/2014/main" id="{F5248E89-5F78-CC89-3041-FF69F912554F}"/>
              </a:ext>
            </a:extLst>
          </p:cNvPr>
          <p:cNvSpPr txBox="1">
            <a:spLocks/>
          </p:cNvSpPr>
          <p:nvPr/>
        </p:nvSpPr>
        <p:spPr>
          <a:xfrm>
            <a:off x="6096208" y="4488508"/>
            <a:ext cx="4792789" cy="4808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Avenir Book"/>
              </a:rPr>
              <a:t>Biocomplexity Institute to Georgetown Cupcakes without DC information</a:t>
            </a:r>
            <a:endParaRPr lang="en-US" sz="1600"/>
          </a:p>
        </p:txBody>
      </p:sp>
    </p:spTree>
    <p:extLst>
      <p:ext uri="{BB962C8B-B14F-4D97-AF65-F5344CB8AC3E}">
        <p14:creationId xmlns:p14="http://schemas.microsoft.com/office/powerpoint/2010/main" val="775557165"/>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p>
          <a:p>
            <a:endParaRPr lang="en-US"/>
          </a:p>
        </p:txBody>
      </p:sp>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sp>
        <p:nvSpPr>
          <p:cNvPr id="8" name="Text Placeholder 7">
            <a:extLst>
              <a:ext uri="{FF2B5EF4-FFF2-40B4-BE49-F238E27FC236}">
                <a16:creationId xmlns:a16="http://schemas.microsoft.com/office/drawing/2014/main" id="{D51380DC-2B1D-E39E-415E-C5D9E8A637B7}"/>
              </a:ext>
            </a:extLst>
          </p:cNvPr>
          <p:cNvSpPr>
            <a:spLocks noGrp="1"/>
          </p:cNvSpPr>
          <p:nvPr>
            <p:ph type="body" sz="quarter" idx="15"/>
          </p:nvPr>
        </p:nvSpPr>
        <p:spPr/>
        <p:txBody>
          <a:bodyPr lIns="91440" tIns="45720" rIns="91440" bIns="45720" anchor="t"/>
          <a:lstStyle/>
          <a:p>
            <a:r>
              <a:rPr lang="en-US" sz="3000">
                <a:latin typeface="Avenir Book"/>
              </a:rPr>
              <a:t>Challenges</a:t>
            </a:r>
          </a:p>
          <a:p>
            <a:pPr lvl="1"/>
            <a:r>
              <a:rPr lang="en-US" sz="2600">
                <a:latin typeface="Avenir Book"/>
              </a:rPr>
              <a:t>People living close to the state borders might have access to critical infrastructure in another state</a:t>
            </a:r>
          </a:p>
          <a:p>
            <a:pPr lvl="1"/>
            <a:r>
              <a:rPr lang="en-US" sz="2600">
                <a:latin typeface="Avenir Book"/>
              </a:rPr>
              <a:t>We cannot perform millions of queries to servers such as Google Maps / OSRM</a:t>
            </a:r>
            <a:endParaRPr lang="en-US"/>
          </a:p>
          <a:p>
            <a:pPr lvl="1"/>
            <a:r>
              <a:rPr lang="en-US" sz="2600">
                <a:latin typeface="Avenir Book"/>
              </a:rPr>
              <a:t>How can we test that our maps are valid on a subset of maps? Randomly selecting coordinates lead to invalid test cases (e.g., can you find a route between the ocean and the river?)</a:t>
            </a:r>
            <a:endParaRPr lang="en-US" sz="2600"/>
          </a:p>
        </p:txBody>
      </p:sp>
    </p:spTree>
    <p:extLst>
      <p:ext uri="{BB962C8B-B14F-4D97-AF65-F5344CB8AC3E}">
        <p14:creationId xmlns:p14="http://schemas.microsoft.com/office/powerpoint/2010/main" val="2515304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E0A8DE33-8DC8-3B0D-A30D-A31F518261F7}"/>
              </a:ext>
            </a:extLst>
          </p:cNvPr>
          <p:cNvPicPr>
            <a:picLocks noChangeAspect="1"/>
          </p:cNvPicPr>
          <p:nvPr/>
        </p:nvPicPr>
        <p:blipFill rotWithShape="1">
          <a:blip r:embed="rId2"/>
          <a:srcRect t="15168" r="3" b="3"/>
          <a:stretch/>
        </p:blipFill>
        <p:spPr>
          <a:xfrm>
            <a:off x="975139"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2" name="Picture 2" descr="A picture containing person, outdoor&#10;&#10;Description automatically generated">
            <a:extLst>
              <a:ext uri="{FF2B5EF4-FFF2-40B4-BE49-F238E27FC236}">
                <a16:creationId xmlns:a16="http://schemas.microsoft.com/office/drawing/2014/main" id="{AC4DD870-B116-C3B7-1134-7081B677CBB2}"/>
              </a:ext>
            </a:extLst>
          </p:cNvPr>
          <p:cNvPicPr>
            <a:picLocks noChangeAspect="1"/>
          </p:cNvPicPr>
          <p:nvPr/>
        </p:nvPicPr>
        <p:blipFill rotWithShape="1">
          <a:blip r:embed="rId3"/>
          <a:srcRect t="8427" b="3933"/>
          <a:stretch/>
        </p:blipFill>
        <p:spPr>
          <a:xfrm>
            <a:off x="3585647"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3" name="Picture 3" descr="A picture containing person, indoor, smiling&#10;&#10;Description automatically generated">
            <a:extLst>
              <a:ext uri="{FF2B5EF4-FFF2-40B4-BE49-F238E27FC236}">
                <a16:creationId xmlns:a16="http://schemas.microsoft.com/office/drawing/2014/main" id="{42C0436E-0D5B-EBC6-638F-45F54FD7FE85}"/>
              </a:ext>
            </a:extLst>
          </p:cNvPr>
          <p:cNvPicPr>
            <a:picLocks noChangeAspect="1"/>
          </p:cNvPicPr>
          <p:nvPr/>
        </p:nvPicPr>
        <p:blipFill rotWithShape="1">
          <a:blip r:embed="rId4"/>
          <a:srcRect t="6395" r="-1" b="-1"/>
          <a:stretch/>
        </p:blipFill>
        <p:spPr>
          <a:xfrm>
            <a:off x="6196155"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4" name="Picture 4">
            <a:extLst>
              <a:ext uri="{FF2B5EF4-FFF2-40B4-BE49-F238E27FC236}">
                <a16:creationId xmlns:a16="http://schemas.microsoft.com/office/drawing/2014/main" id="{623415C1-EF28-0153-6184-F489207BAB7C}"/>
              </a:ext>
            </a:extLst>
          </p:cNvPr>
          <p:cNvPicPr>
            <a:picLocks noChangeAspect="1"/>
          </p:cNvPicPr>
          <p:nvPr/>
        </p:nvPicPr>
        <p:blipFill rotWithShape="1">
          <a:blip r:embed="rId5"/>
          <a:srcRect t="11111" r="3" b="3"/>
          <a:stretch/>
        </p:blipFill>
        <p:spPr>
          <a:xfrm>
            <a:off x="8806663"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
        <p:nvSpPr>
          <p:cNvPr id="6" name="TextBox 5">
            <a:extLst>
              <a:ext uri="{FF2B5EF4-FFF2-40B4-BE49-F238E27FC236}">
                <a16:creationId xmlns:a16="http://schemas.microsoft.com/office/drawing/2014/main" id="{263F5D82-8705-5C38-52D3-8032175B6CF6}"/>
              </a:ext>
            </a:extLst>
          </p:cNvPr>
          <p:cNvSpPr txBox="1"/>
          <p:nvPr/>
        </p:nvSpPr>
        <p:spPr>
          <a:xfrm>
            <a:off x="4128813" y="4750676"/>
            <a:ext cx="13243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Donovan</a:t>
            </a:r>
          </a:p>
        </p:txBody>
      </p:sp>
      <p:sp>
        <p:nvSpPr>
          <p:cNvPr id="7" name="TextBox 6">
            <a:extLst>
              <a:ext uri="{FF2B5EF4-FFF2-40B4-BE49-F238E27FC236}">
                <a16:creationId xmlns:a16="http://schemas.microsoft.com/office/drawing/2014/main" id="{AD0B405B-0EF6-AFEB-9A01-68FF313427F9}"/>
              </a:ext>
            </a:extLst>
          </p:cNvPr>
          <p:cNvSpPr txBox="1"/>
          <p:nvPr/>
        </p:nvSpPr>
        <p:spPr>
          <a:xfrm>
            <a:off x="1731689" y="4753413"/>
            <a:ext cx="9038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cs typeface="Calibri"/>
              </a:rPr>
              <a:t>Steve</a:t>
            </a:r>
          </a:p>
        </p:txBody>
      </p:sp>
      <p:sp>
        <p:nvSpPr>
          <p:cNvPr id="8" name="TextBox 7">
            <a:extLst>
              <a:ext uri="{FF2B5EF4-FFF2-40B4-BE49-F238E27FC236}">
                <a16:creationId xmlns:a16="http://schemas.microsoft.com/office/drawing/2014/main" id="{78CF4DAF-9827-4BB3-35C8-09D132E46594}"/>
              </a:ext>
            </a:extLst>
          </p:cNvPr>
          <p:cNvSpPr txBox="1"/>
          <p:nvPr/>
        </p:nvSpPr>
        <p:spPr>
          <a:xfrm>
            <a:off x="7015874" y="4747391"/>
            <a:ext cx="7812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cs typeface="Calibri"/>
              </a:rPr>
              <a:t>Alan</a:t>
            </a:r>
            <a:endParaRPr lang="en-US">
              <a:cs typeface="Calibri"/>
            </a:endParaRPr>
          </a:p>
        </p:txBody>
      </p:sp>
      <p:sp>
        <p:nvSpPr>
          <p:cNvPr id="9" name="TextBox 8">
            <a:extLst>
              <a:ext uri="{FF2B5EF4-FFF2-40B4-BE49-F238E27FC236}">
                <a16:creationId xmlns:a16="http://schemas.microsoft.com/office/drawing/2014/main" id="{9C43909B-13FB-57FB-4474-C2EF8DEA1779}"/>
              </a:ext>
            </a:extLst>
          </p:cNvPr>
          <p:cNvSpPr txBox="1"/>
          <p:nvPr/>
        </p:nvSpPr>
        <p:spPr>
          <a:xfrm>
            <a:off x="9453507" y="4750127"/>
            <a:ext cx="11228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cs typeface="Calibri"/>
              </a:rPr>
              <a:t>Kishore</a:t>
            </a:r>
          </a:p>
        </p:txBody>
      </p:sp>
    </p:spTree>
    <p:extLst>
      <p:ext uri="{BB962C8B-B14F-4D97-AF65-F5344CB8AC3E}">
        <p14:creationId xmlns:p14="http://schemas.microsoft.com/office/powerpoint/2010/main" val="3204564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p>
          <a:p>
            <a:endParaRPr lang="en-US"/>
          </a:p>
        </p:txBody>
      </p:sp>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pic>
        <p:nvPicPr>
          <p:cNvPr id="5" name="Picture 5" descr="Diagram&#10;&#10;Description automatically generated">
            <a:extLst>
              <a:ext uri="{FF2B5EF4-FFF2-40B4-BE49-F238E27FC236}">
                <a16:creationId xmlns:a16="http://schemas.microsoft.com/office/drawing/2014/main" id="{2F1B990A-6A9B-64EC-8719-C756BDEC26C8}"/>
              </a:ext>
            </a:extLst>
          </p:cNvPr>
          <p:cNvPicPr>
            <a:picLocks noChangeAspect="1"/>
          </p:cNvPicPr>
          <p:nvPr/>
        </p:nvPicPr>
        <p:blipFill>
          <a:blip r:embed="rId2"/>
          <a:stretch>
            <a:fillRect/>
          </a:stretch>
        </p:blipFill>
        <p:spPr>
          <a:xfrm>
            <a:off x="993494" y="2406570"/>
            <a:ext cx="2747299" cy="2041364"/>
          </a:xfrm>
          <a:prstGeom prst="rect">
            <a:avLst/>
          </a:prstGeom>
        </p:spPr>
      </p:pic>
      <p:pic>
        <p:nvPicPr>
          <p:cNvPr id="6" name="Picture 6" descr="Icon&#10;&#10;Description automatically generated">
            <a:extLst>
              <a:ext uri="{FF2B5EF4-FFF2-40B4-BE49-F238E27FC236}">
                <a16:creationId xmlns:a16="http://schemas.microsoft.com/office/drawing/2014/main" id="{83EF5929-0C1E-0471-4763-2772B21CB103}"/>
              </a:ext>
            </a:extLst>
          </p:cNvPr>
          <p:cNvPicPr>
            <a:picLocks noChangeAspect="1"/>
          </p:cNvPicPr>
          <p:nvPr/>
        </p:nvPicPr>
        <p:blipFill>
          <a:blip r:embed="rId3"/>
          <a:stretch>
            <a:fillRect/>
          </a:stretch>
        </p:blipFill>
        <p:spPr>
          <a:xfrm>
            <a:off x="4726329" y="2970835"/>
            <a:ext cx="2743200" cy="924850"/>
          </a:xfrm>
          <a:prstGeom prst="rect">
            <a:avLst/>
          </a:prstGeom>
        </p:spPr>
      </p:pic>
      <p:pic>
        <p:nvPicPr>
          <p:cNvPr id="4" name="Picture 7" descr="Logo, company name&#10;&#10;Description automatically generated">
            <a:extLst>
              <a:ext uri="{FF2B5EF4-FFF2-40B4-BE49-F238E27FC236}">
                <a16:creationId xmlns:a16="http://schemas.microsoft.com/office/drawing/2014/main" id="{A413F9A0-D64E-176F-1D75-75D429A16792}"/>
              </a:ext>
            </a:extLst>
          </p:cNvPr>
          <p:cNvPicPr>
            <a:picLocks noChangeAspect="1"/>
          </p:cNvPicPr>
          <p:nvPr/>
        </p:nvPicPr>
        <p:blipFill>
          <a:blip r:embed="rId4"/>
          <a:stretch>
            <a:fillRect/>
          </a:stretch>
        </p:blipFill>
        <p:spPr>
          <a:xfrm>
            <a:off x="8459165" y="2054506"/>
            <a:ext cx="2743200" cy="2743200"/>
          </a:xfrm>
          <a:prstGeom prst="rect">
            <a:avLst/>
          </a:prstGeom>
        </p:spPr>
      </p:pic>
    </p:spTree>
    <p:extLst>
      <p:ext uri="{BB962C8B-B14F-4D97-AF65-F5344CB8AC3E}">
        <p14:creationId xmlns:p14="http://schemas.microsoft.com/office/powerpoint/2010/main" val="205244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p>
          <a:p>
            <a:endParaRPr lang="en-US"/>
          </a:p>
        </p:txBody>
      </p:sp>
      <p:pic>
        <p:nvPicPr>
          <p:cNvPr id="5" name="Picture 5" descr="Diagram&#10;&#10;Description automatically generated">
            <a:extLst>
              <a:ext uri="{FF2B5EF4-FFF2-40B4-BE49-F238E27FC236}">
                <a16:creationId xmlns:a16="http://schemas.microsoft.com/office/drawing/2014/main" id="{9BF7C599-5F4C-726D-D9F1-B4BD7BE5DA51}"/>
              </a:ext>
            </a:extLst>
          </p:cNvPr>
          <p:cNvPicPr>
            <a:picLocks noChangeAspect="1"/>
          </p:cNvPicPr>
          <p:nvPr/>
        </p:nvPicPr>
        <p:blipFill>
          <a:blip r:embed="rId2"/>
          <a:stretch>
            <a:fillRect/>
          </a:stretch>
        </p:blipFill>
        <p:spPr>
          <a:xfrm>
            <a:off x="2141963" y="1050073"/>
            <a:ext cx="7900639" cy="4759989"/>
          </a:xfrm>
          <a:prstGeom prst="rect">
            <a:avLst/>
          </a:prstGeom>
        </p:spPr>
      </p:pic>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sp>
        <p:nvSpPr>
          <p:cNvPr id="10" name="TextBox 9">
            <a:extLst>
              <a:ext uri="{FF2B5EF4-FFF2-40B4-BE49-F238E27FC236}">
                <a16:creationId xmlns:a16="http://schemas.microsoft.com/office/drawing/2014/main" id="{86F606FB-8592-7C3B-53E8-B942003279D6}"/>
              </a:ext>
            </a:extLst>
          </p:cNvPr>
          <p:cNvSpPr txBox="1"/>
          <p:nvPr/>
        </p:nvSpPr>
        <p:spPr>
          <a:xfrm>
            <a:off x="5756476" y="2448045"/>
            <a:ext cx="570438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000"/>
              <a:t>Original Workflow</a:t>
            </a:r>
            <a:endParaRPr lang="en-US" sz="3000">
              <a:cs typeface="Calibri"/>
            </a:endParaRPr>
          </a:p>
        </p:txBody>
      </p:sp>
    </p:spTree>
    <p:extLst>
      <p:ext uri="{BB962C8B-B14F-4D97-AF65-F5344CB8AC3E}">
        <p14:creationId xmlns:p14="http://schemas.microsoft.com/office/powerpoint/2010/main" val="2083541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Diagram&#10;&#10;Description automatically generated">
            <a:extLst>
              <a:ext uri="{FF2B5EF4-FFF2-40B4-BE49-F238E27FC236}">
                <a16:creationId xmlns:a16="http://schemas.microsoft.com/office/drawing/2014/main" id="{CA9BFA26-0F09-C254-D1E1-79F1764C04DF}"/>
              </a:ext>
            </a:extLst>
          </p:cNvPr>
          <p:cNvPicPr>
            <a:picLocks noChangeAspect="1"/>
          </p:cNvPicPr>
          <p:nvPr/>
        </p:nvPicPr>
        <p:blipFill>
          <a:blip r:embed="rId2"/>
          <a:stretch>
            <a:fillRect/>
          </a:stretch>
        </p:blipFill>
        <p:spPr>
          <a:xfrm>
            <a:off x="2141316" y="1046544"/>
            <a:ext cx="7913225" cy="4763753"/>
          </a:xfrm>
          <a:prstGeom prst="rect">
            <a:avLst/>
          </a:prstGeom>
        </p:spPr>
      </p:pic>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p>
          <a:p>
            <a:endParaRPr lang="en-US"/>
          </a:p>
        </p:txBody>
      </p:sp>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sp>
        <p:nvSpPr>
          <p:cNvPr id="11" name="TextBox 10">
            <a:extLst>
              <a:ext uri="{FF2B5EF4-FFF2-40B4-BE49-F238E27FC236}">
                <a16:creationId xmlns:a16="http://schemas.microsoft.com/office/drawing/2014/main" id="{7E1193F5-F340-4E31-8E83-8D41F31574BD}"/>
              </a:ext>
            </a:extLst>
          </p:cNvPr>
          <p:cNvSpPr txBox="1"/>
          <p:nvPr/>
        </p:nvSpPr>
        <p:spPr>
          <a:xfrm>
            <a:off x="5756476" y="2448045"/>
            <a:ext cx="570438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000"/>
              <a:t>Merge maps from surrounding states</a:t>
            </a:r>
            <a:endParaRPr lang="en-US" sz="3000">
              <a:cs typeface="Calibri"/>
            </a:endParaRPr>
          </a:p>
        </p:txBody>
      </p:sp>
    </p:spTree>
    <p:extLst>
      <p:ext uri="{BB962C8B-B14F-4D97-AF65-F5344CB8AC3E}">
        <p14:creationId xmlns:p14="http://schemas.microsoft.com/office/powerpoint/2010/main" val="2867851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125EB639-7E24-7DE2-E419-C558B1DA35AB}"/>
              </a:ext>
            </a:extLst>
          </p:cNvPr>
          <p:cNvPicPr>
            <a:picLocks noChangeAspect="1"/>
          </p:cNvPicPr>
          <p:nvPr/>
        </p:nvPicPr>
        <p:blipFill>
          <a:blip r:embed="rId2"/>
          <a:stretch>
            <a:fillRect/>
          </a:stretch>
        </p:blipFill>
        <p:spPr>
          <a:xfrm>
            <a:off x="2146139" y="1123709"/>
            <a:ext cx="7900639" cy="4606432"/>
          </a:xfrm>
          <a:prstGeom prst="rect">
            <a:avLst/>
          </a:prstGeom>
        </p:spPr>
      </p:pic>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p>
          <a:p>
            <a:endParaRPr lang="en-US"/>
          </a:p>
        </p:txBody>
      </p:sp>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sp>
        <p:nvSpPr>
          <p:cNvPr id="10" name="TextBox 9">
            <a:extLst>
              <a:ext uri="{FF2B5EF4-FFF2-40B4-BE49-F238E27FC236}">
                <a16:creationId xmlns:a16="http://schemas.microsoft.com/office/drawing/2014/main" id="{59E61F74-4BB3-4B6D-6EED-DBB1C5A4F845}"/>
              </a:ext>
            </a:extLst>
          </p:cNvPr>
          <p:cNvSpPr txBox="1"/>
          <p:nvPr/>
        </p:nvSpPr>
        <p:spPr>
          <a:xfrm>
            <a:off x="5756476" y="2448045"/>
            <a:ext cx="570438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000"/>
              <a:t>Retrieve valid coordinates using cities in states</a:t>
            </a:r>
            <a:endParaRPr lang="en-US" sz="3000">
              <a:cs typeface="Calibri"/>
            </a:endParaRPr>
          </a:p>
        </p:txBody>
      </p:sp>
    </p:spTree>
    <p:extLst>
      <p:ext uri="{BB962C8B-B14F-4D97-AF65-F5344CB8AC3E}">
        <p14:creationId xmlns:p14="http://schemas.microsoft.com/office/powerpoint/2010/main" val="3439964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p>
          <a:p>
            <a:endParaRPr lang="en-US"/>
          </a:p>
        </p:txBody>
      </p:sp>
      <p:pic>
        <p:nvPicPr>
          <p:cNvPr id="4" name="Picture 5" descr="Diagram&#10;&#10;Description automatically generated">
            <a:extLst>
              <a:ext uri="{FF2B5EF4-FFF2-40B4-BE49-F238E27FC236}">
                <a16:creationId xmlns:a16="http://schemas.microsoft.com/office/drawing/2014/main" id="{470B6EFB-AA76-E996-825E-47A328501224}"/>
              </a:ext>
            </a:extLst>
          </p:cNvPr>
          <p:cNvPicPr>
            <a:picLocks noChangeAspect="1"/>
          </p:cNvPicPr>
          <p:nvPr/>
        </p:nvPicPr>
        <p:blipFill>
          <a:blip r:embed="rId2"/>
          <a:stretch>
            <a:fillRect/>
          </a:stretch>
        </p:blipFill>
        <p:spPr>
          <a:xfrm>
            <a:off x="2141963" y="1129061"/>
            <a:ext cx="7900639" cy="4606432"/>
          </a:xfrm>
          <a:prstGeom prst="rect">
            <a:avLst/>
          </a:prstGeom>
        </p:spPr>
      </p:pic>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sp>
        <p:nvSpPr>
          <p:cNvPr id="7" name="TextBox 6">
            <a:extLst>
              <a:ext uri="{FF2B5EF4-FFF2-40B4-BE49-F238E27FC236}">
                <a16:creationId xmlns:a16="http://schemas.microsoft.com/office/drawing/2014/main" id="{86E9F065-AAFE-30B9-C246-5CDFFE3A0C59}"/>
              </a:ext>
            </a:extLst>
          </p:cNvPr>
          <p:cNvSpPr txBox="1"/>
          <p:nvPr/>
        </p:nvSpPr>
        <p:spPr>
          <a:xfrm>
            <a:off x="7232248" y="2448045"/>
            <a:ext cx="422861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000"/>
              <a:t>Retrieve a ground truth set querying OSRM server</a:t>
            </a:r>
            <a:endParaRPr lang="en-US" sz="3000">
              <a:cs typeface="Calibri"/>
            </a:endParaRPr>
          </a:p>
        </p:txBody>
      </p:sp>
    </p:spTree>
    <p:extLst>
      <p:ext uri="{BB962C8B-B14F-4D97-AF65-F5344CB8AC3E}">
        <p14:creationId xmlns:p14="http://schemas.microsoft.com/office/powerpoint/2010/main" val="971243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DDD1EF12-6433-9D6C-C189-E93A8406B2F0}"/>
              </a:ext>
            </a:extLst>
          </p:cNvPr>
          <p:cNvPicPr>
            <a:picLocks noChangeAspect="1"/>
          </p:cNvPicPr>
          <p:nvPr/>
        </p:nvPicPr>
        <p:blipFill>
          <a:blip r:embed="rId2"/>
          <a:stretch>
            <a:fillRect/>
          </a:stretch>
        </p:blipFill>
        <p:spPr>
          <a:xfrm>
            <a:off x="2141316" y="1104418"/>
            <a:ext cx="7913225" cy="4643250"/>
          </a:xfrm>
          <a:prstGeom prst="rect">
            <a:avLst/>
          </a:prstGeom>
        </p:spPr>
      </p:pic>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p>
          <a:p>
            <a:endParaRPr lang="en-US"/>
          </a:p>
        </p:txBody>
      </p:sp>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sp>
        <p:nvSpPr>
          <p:cNvPr id="7" name="TextBox 6">
            <a:extLst>
              <a:ext uri="{FF2B5EF4-FFF2-40B4-BE49-F238E27FC236}">
                <a16:creationId xmlns:a16="http://schemas.microsoft.com/office/drawing/2014/main" id="{B4AB7BAC-0C13-F3C2-A04F-6C9E68B7FEF8}"/>
              </a:ext>
            </a:extLst>
          </p:cNvPr>
          <p:cNvSpPr txBox="1"/>
          <p:nvPr/>
        </p:nvSpPr>
        <p:spPr>
          <a:xfrm>
            <a:off x="7232248" y="2033285"/>
            <a:ext cx="42286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000"/>
              <a:t>Compare results and track differences</a:t>
            </a:r>
            <a:endParaRPr lang="en-US" sz="3000">
              <a:cs typeface="Calibri"/>
            </a:endParaRPr>
          </a:p>
        </p:txBody>
      </p:sp>
    </p:spTree>
    <p:extLst>
      <p:ext uri="{BB962C8B-B14F-4D97-AF65-F5344CB8AC3E}">
        <p14:creationId xmlns:p14="http://schemas.microsoft.com/office/powerpoint/2010/main" val="3860097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10;&#10;Description automatically generated">
            <a:extLst>
              <a:ext uri="{FF2B5EF4-FFF2-40B4-BE49-F238E27FC236}">
                <a16:creationId xmlns:a16="http://schemas.microsoft.com/office/drawing/2014/main" id="{2AB0E870-70B2-14A0-D511-F93759BFCD21}"/>
              </a:ext>
            </a:extLst>
          </p:cNvPr>
          <p:cNvPicPr>
            <a:picLocks noChangeAspect="1"/>
          </p:cNvPicPr>
          <p:nvPr/>
        </p:nvPicPr>
        <p:blipFill>
          <a:blip r:embed="rId2"/>
          <a:stretch>
            <a:fillRect/>
          </a:stretch>
        </p:blipFill>
        <p:spPr>
          <a:xfrm>
            <a:off x="2438399" y="1205696"/>
            <a:ext cx="7913225" cy="4438866"/>
          </a:xfrm>
          <a:prstGeom prst="rect">
            <a:avLst/>
          </a:prstGeom>
        </p:spPr>
      </p:pic>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p>
          <a:p>
            <a:endParaRPr lang="en-US"/>
          </a:p>
        </p:txBody>
      </p:sp>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sp>
        <p:nvSpPr>
          <p:cNvPr id="19" name="TextBox 18">
            <a:extLst>
              <a:ext uri="{FF2B5EF4-FFF2-40B4-BE49-F238E27FC236}">
                <a16:creationId xmlns:a16="http://schemas.microsoft.com/office/drawing/2014/main" id="{AAA69920-F5B1-5571-B393-8F50AC767933}"/>
              </a:ext>
            </a:extLst>
          </p:cNvPr>
          <p:cNvSpPr txBox="1"/>
          <p:nvPr/>
        </p:nvSpPr>
        <p:spPr>
          <a:xfrm>
            <a:off x="5698956" y="5638846"/>
            <a:ext cx="526939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000"/>
              <a:t>Validation module complete</a:t>
            </a:r>
            <a:endParaRPr lang="en-US" sz="3000">
              <a:cs typeface="Calibri"/>
            </a:endParaRPr>
          </a:p>
        </p:txBody>
      </p:sp>
    </p:spTree>
    <p:extLst>
      <p:ext uri="{BB962C8B-B14F-4D97-AF65-F5344CB8AC3E}">
        <p14:creationId xmlns:p14="http://schemas.microsoft.com/office/powerpoint/2010/main" val="1700303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p>
          <a:p>
            <a:endParaRPr lang="en-US"/>
          </a:p>
        </p:txBody>
      </p:sp>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sp>
        <p:nvSpPr>
          <p:cNvPr id="5" name="Text Placeholder 7">
            <a:extLst>
              <a:ext uri="{FF2B5EF4-FFF2-40B4-BE49-F238E27FC236}">
                <a16:creationId xmlns:a16="http://schemas.microsoft.com/office/drawing/2014/main" id="{0D80CD22-7CBE-0C19-1C4B-DC2F2FDC3A96}"/>
              </a:ext>
            </a:extLst>
          </p:cNvPr>
          <p:cNvSpPr>
            <a:spLocks noGrp="1"/>
          </p:cNvSpPr>
          <p:nvPr>
            <p:ph type="body" sz="quarter" idx="15"/>
          </p:nvPr>
        </p:nvSpPr>
        <p:spPr>
          <a:xfrm>
            <a:off x="887183" y="1429432"/>
            <a:ext cx="10526942" cy="4808537"/>
          </a:xfrm>
        </p:spPr>
        <p:txBody>
          <a:bodyPr lIns="91440" tIns="45720" rIns="91440" bIns="45720" anchor="t"/>
          <a:lstStyle/>
          <a:p>
            <a:r>
              <a:rPr lang="en-US" sz="3000">
                <a:latin typeface="Avenir Book"/>
              </a:rPr>
              <a:t>Results</a:t>
            </a:r>
          </a:p>
          <a:p>
            <a:pPr lvl="1"/>
            <a:r>
              <a:rPr lang="en-US" sz="2600">
                <a:latin typeface="Avenir Book"/>
              </a:rPr>
              <a:t>82% match with mean absolute difference of 1200 meters across 1000 cities between the 10 states</a:t>
            </a:r>
          </a:p>
          <a:p>
            <a:pPr lvl="1"/>
            <a:r>
              <a:rPr lang="en-US" sz="2600">
                <a:latin typeface="Avenir Book"/>
              </a:rPr>
              <a:t>Open-sourced data collection and data validation on GitHub</a:t>
            </a:r>
          </a:p>
        </p:txBody>
      </p:sp>
      <p:pic>
        <p:nvPicPr>
          <p:cNvPr id="6" name="Picture 6" descr="Qr code&#10;&#10;Description automatically generated">
            <a:extLst>
              <a:ext uri="{FF2B5EF4-FFF2-40B4-BE49-F238E27FC236}">
                <a16:creationId xmlns:a16="http://schemas.microsoft.com/office/drawing/2014/main" id="{206BD0CB-11D9-4715-7ECB-BB05F10A0189}"/>
              </a:ext>
            </a:extLst>
          </p:cNvPr>
          <p:cNvPicPr>
            <a:picLocks noChangeAspect="1"/>
          </p:cNvPicPr>
          <p:nvPr/>
        </p:nvPicPr>
        <p:blipFill>
          <a:blip r:embed="rId3"/>
          <a:stretch>
            <a:fillRect/>
          </a:stretch>
        </p:blipFill>
        <p:spPr>
          <a:xfrm>
            <a:off x="6684380" y="3185931"/>
            <a:ext cx="2743200" cy="2743200"/>
          </a:xfrm>
          <a:prstGeom prst="rect">
            <a:avLst/>
          </a:prstGeom>
        </p:spPr>
      </p:pic>
      <p:pic>
        <p:nvPicPr>
          <p:cNvPr id="7" name="Picture 7" descr="Qr code&#10;&#10;Description automatically generated">
            <a:extLst>
              <a:ext uri="{FF2B5EF4-FFF2-40B4-BE49-F238E27FC236}">
                <a16:creationId xmlns:a16="http://schemas.microsoft.com/office/drawing/2014/main" id="{E4710CBD-6FD8-868A-739D-C106024CF233}"/>
              </a:ext>
            </a:extLst>
          </p:cNvPr>
          <p:cNvPicPr>
            <a:picLocks noChangeAspect="1"/>
          </p:cNvPicPr>
          <p:nvPr/>
        </p:nvPicPr>
        <p:blipFill>
          <a:blip r:embed="rId4"/>
          <a:stretch>
            <a:fillRect/>
          </a:stretch>
        </p:blipFill>
        <p:spPr>
          <a:xfrm>
            <a:off x="2556076" y="3214868"/>
            <a:ext cx="2743200" cy="2743200"/>
          </a:xfrm>
          <a:prstGeom prst="rect">
            <a:avLst/>
          </a:prstGeom>
        </p:spPr>
      </p:pic>
      <p:sp>
        <p:nvSpPr>
          <p:cNvPr id="8" name="TextBox 7">
            <a:extLst>
              <a:ext uri="{FF2B5EF4-FFF2-40B4-BE49-F238E27FC236}">
                <a16:creationId xmlns:a16="http://schemas.microsoft.com/office/drawing/2014/main" id="{35C911BC-4680-CD0B-F5DC-67C4C2BEEA0E}"/>
              </a:ext>
            </a:extLst>
          </p:cNvPr>
          <p:cNvSpPr txBox="1"/>
          <p:nvPr/>
        </p:nvSpPr>
        <p:spPr>
          <a:xfrm>
            <a:off x="2556076" y="589151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Merge OSM Data</a:t>
            </a:r>
            <a:endParaRPr lang="en-US">
              <a:cs typeface="Calibri"/>
            </a:endParaRPr>
          </a:p>
        </p:txBody>
      </p:sp>
      <p:sp>
        <p:nvSpPr>
          <p:cNvPr id="10" name="TextBox 9">
            <a:extLst>
              <a:ext uri="{FF2B5EF4-FFF2-40B4-BE49-F238E27FC236}">
                <a16:creationId xmlns:a16="http://schemas.microsoft.com/office/drawing/2014/main" id="{06E6CF89-A2D9-69D1-7542-4959BFDDED51}"/>
              </a:ext>
            </a:extLst>
          </p:cNvPr>
          <p:cNvSpPr txBox="1"/>
          <p:nvPr/>
        </p:nvSpPr>
        <p:spPr>
          <a:xfrm>
            <a:off x="6684380" y="581434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Testing OSRM</a:t>
            </a:r>
          </a:p>
        </p:txBody>
      </p:sp>
    </p:spTree>
    <p:extLst>
      <p:ext uri="{BB962C8B-B14F-4D97-AF65-F5344CB8AC3E}">
        <p14:creationId xmlns:p14="http://schemas.microsoft.com/office/powerpoint/2010/main" val="1091208373"/>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BBF05F-19EC-6548-850C-952C88A46E0B}"/>
              </a:ext>
            </a:extLst>
          </p:cNvPr>
          <p:cNvSpPr>
            <a:spLocks noGrp="1"/>
          </p:cNvSpPr>
          <p:nvPr>
            <p:ph type="body" sz="quarter" idx="13"/>
          </p:nvPr>
        </p:nvSpPr>
        <p:spPr/>
        <p:txBody>
          <a:bodyPr lIns="91440" tIns="45720" rIns="91440" bIns="45720" anchor="t"/>
          <a:lstStyle/>
          <a:p>
            <a:r>
              <a:rPr lang="en-US">
                <a:latin typeface="Impact"/>
              </a:rPr>
              <a:t>UPDATED ROUTING MACHINE</a:t>
            </a:r>
          </a:p>
          <a:p>
            <a:endParaRPr lang="en-US"/>
          </a:p>
        </p:txBody>
      </p:sp>
      <p:sp>
        <p:nvSpPr>
          <p:cNvPr id="3" name="Text Placeholder 2">
            <a:extLst>
              <a:ext uri="{FF2B5EF4-FFF2-40B4-BE49-F238E27FC236}">
                <a16:creationId xmlns:a16="http://schemas.microsoft.com/office/drawing/2014/main" id="{BFEEB13E-E8B7-C59E-1D29-6CDFA592508C}"/>
              </a:ext>
            </a:extLst>
          </p:cNvPr>
          <p:cNvSpPr>
            <a:spLocks noGrp="1"/>
          </p:cNvSpPr>
          <p:nvPr>
            <p:ph type="body" sz="quarter" idx="14"/>
          </p:nvPr>
        </p:nvSpPr>
        <p:spPr/>
        <p:txBody>
          <a:bodyPr lIns="91440" tIns="45720" rIns="91440" bIns="45720" anchor="t"/>
          <a:lstStyle/>
          <a:p>
            <a:r>
              <a:rPr lang="en-US">
                <a:latin typeface="Avenir Book"/>
                <a:cs typeface="Arial"/>
              </a:rPr>
              <a:t>Robust OSRM Distance Calculation for Locations on the Edge of Virginia</a:t>
            </a:r>
            <a:endParaRPr lang="en-US"/>
          </a:p>
        </p:txBody>
      </p:sp>
      <p:sp>
        <p:nvSpPr>
          <p:cNvPr id="5" name="Text Placeholder 7">
            <a:extLst>
              <a:ext uri="{FF2B5EF4-FFF2-40B4-BE49-F238E27FC236}">
                <a16:creationId xmlns:a16="http://schemas.microsoft.com/office/drawing/2014/main" id="{0D80CD22-7CBE-0C19-1C4B-DC2F2FDC3A96}"/>
              </a:ext>
            </a:extLst>
          </p:cNvPr>
          <p:cNvSpPr>
            <a:spLocks noGrp="1"/>
          </p:cNvSpPr>
          <p:nvPr>
            <p:ph type="body" sz="quarter" idx="15"/>
          </p:nvPr>
        </p:nvSpPr>
        <p:spPr>
          <a:xfrm>
            <a:off x="887183" y="1429432"/>
            <a:ext cx="10526942" cy="4808537"/>
          </a:xfrm>
        </p:spPr>
        <p:txBody>
          <a:bodyPr lIns="91440" tIns="45720" rIns="91440" bIns="45720" anchor="t"/>
          <a:lstStyle/>
          <a:p>
            <a:r>
              <a:rPr lang="en-US" sz="3000">
                <a:latin typeface="Avenir Book"/>
              </a:rPr>
              <a:t>Next Steps</a:t>
            </a:r>
            <a:endParaRPr lang="en-US"/>
          </a:p>
          <a:p>
            <a:pPr lvl="1"/>
            <a:r>
              <a:rPr lang="en-US" sz="2600">
                <a:latin typeface="Avenir Book"/>
              </a:rPr>
              <a:t>Improve test cases around Virginia's edges</a:t>
            </a:r>
          </a:p>
          <a:p>
            <a:pPr lvl="1"/>
            <a:r>
              <a:rPr lang="en-US" sz="2600">
                <a:latin typeface="Avenir Book"/>
              </a:rPr>
              <a:t>Look for ways to improve the existing user interface</a:t>
            </a:r>
          </a:p>
          <a:p>
            <a:pPr lvl="1"/>
            <a:endParaRPr lang="en-US" sz="2600">
              <a:latin typeface="Avenir Book"/>
            </a:endParaRPr>
          </a:p>
        </p:txBody>
      </p:sp>
    </p:spTree>
    <p:extLst>
      <p:ext uri="{BB962C8B-B14F-4D97-AF65-F5344CB8AC3E}">
        <p14:creationId xmlns:p14="http://schemas.microsoft.com/office/powerpoint/2010/main" val="2642871286"/>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469C1-FBA1-9944-A045-E894BC08DB3E}"/>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965AFE63-D329-7B46-8BBA-DD93E1C15C36}"/>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9E4BE48B-2F4E-5942-9590-2E435018E0E5}"/>
              </a:ext>
            </a:extLst>
          </p:cNvPr>
          <p:cNvSpPr>
            <a:spLocks noGrp="1"/>
          </p:cNvSpPr>
          <p:nvPr>
            <p:ph type="body" sz="quarter" idx="15"/>
          </p:nvPr>
        </p:nvSpPr>
        <p:spPr/>
        <p:txBody>
          <a:bodyPr/>
          <a:lstStyle/>
          <a:p>
            <a:endParaRPr lang="en-US"/>
          </a:p>
        </p:txBody>
      </p:sp>
      <p:pic>
        <p:nvPicPr>
          <p:cNvPr id="5" name="Picture 4" descr="Graphical user interface, text&#10;&#10;Description automatically generated with medium confidence">
            <a:extLst>
              <a:ext uri="{FF2B5EF4-FFF2-40B4-BE49-F238E27FC236}">
                <a16:creationId xmlns:a16="http://schemas.microsoft.com/office/drawing/2014/main" id="{4A693424-FC28-744B-88AD-60B88B17F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43782"/>
            <a:ext cx="12131040" cy="6779382"/>
          </a:xfrm>
          <a:prstGeom prst="rect">
            <a:avLst/>
          </a:prstGeom>
        </p:spPr>
      </p:pic>
    </p:spTree>
    <p:extLst>
      <p:ext uri="{BB962C8B-B14F-4D97-AF65-F5344CB8AC3E}">
        <p14:creationId xmlns:p14="http://schemas.microsoft.com/office/powerpoint/2010/main" val="59265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text&#10;&#10;Description automatically generated">
            <a:extLst>
              <a:ext uri="{FF2B5EF4-FFF2-40B4-BE49-F238E27FC236}">
                <a16:creationId xmlns:a16="http://schemas.microsoft.com/office/drawing/2014/main" id="{09EA355F-0BAF-3F46-BB05-7DAAE49AA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23" y="190027"/>
            <a:ext cx="11553328" cy="6427308"/>
          </a:xfrm>
          <a:prstGeom prst="rect">
            <a:avLst/>
          </a:prstGeom>
        </p:spPr>
      </p:pic>
      <p:sp>
        <p:nvSpPr>
          <p:cNvPr id="21" name="Rectangle 20">
            <a:extLst>
              <a:ext uri="{FF2B5EF4-FFF2-40B4-BE49-F238E27FC236}">
                <a16:creationId xmlns:a16="http://schemas.microsoft.com/office/drawing/2014/main" id="{A6AE301E-750C-5D49-966C-8B699FD595F5}"/>
              </a:ext>
            </a:extLst>
          </p:cNvPr>
          <p:cNvSpPr/>
          <p:nvPr/>
        </p:nvSpPr>
        <p:spPr>
          <a:xfrm>
            <a:off x="10762982" y="6155257"/>
            <a:ext cx="970363" cy="462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Tree>
    <p:extLst>
      <p:ext uri="{BB962C8B-B14F-4D97-AF65-F5344CB8AC3E}">
        <p14:creationId xmlns:p14="http://schemas.microsoft.com/office/powerpoint/2010/main" val="45723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E9CCB-2B79-BC4A-A13E-F5DF4BF9B4B2}"/>
              </a:ext>
            </a:extLst>
          </p:cNvPr>
          <p:cNvSpPr>
            <a:spLocks noGrp="1"/>
          </p:cNvSpPr>
          <p:nvPr>
            <p:ph type="body" sz="quarter" idx="13"/>
          </p:nvPr>
        </p:nvSpPr>
        <p:spPr/>
        <p:txBody>
          <a:bodyPr/>
          <a:lstStyle/>
          <a:p>
            <a:r>
              <a:rPr lang="en-US"/>
              <a:t>Two Data Commons Projects</a:t>
            </a:r>
          </a:p>
        </p:txBody>
      </p:sp>
      <p:sp>
        <p:nvSpPr>
          <p:cNvPr id="3" name="Text Placeholder 2">
            <a:extLst>
              <a:ext uri="{FF2B5EF4-FFF2-40B4-BE49-F238E27FC236}">
                <a16:creationId xmlns:a16="http://schemas.microsoft.com/office/drawing/2014/main" id="{0E8C1EA1-7F69-EB42-B4C8-3A0F4D586BB6}"/>
              </a:ext>
            </a:extLst>
          </p:cNvPr>
          <p:cNvSpPr>
            <a:spLocks noGrp="1"/>
          </p:cNvSpPr>
          <p:nvPr>
            <p:ph type="body" sz="quarter" idx="14"/>
          </p:nvPr>
        </p:nvSpPr>
        <p:spPr>
          <a:xfrm>
            <a:off x="887183" y="838884"/>
            <a:ext cx="10575925" cy="1036808"/>
          </a:xfrm>
        </p:spPr>
        <p:txBody>
          <a:bodyPr/>
          <a:lstStyle/>
          <a:p>
            <a:r>
              <a:rPr lang="en-US" sz="1400"/>
              <a:t>1. Social Impact Data Commons to Inform Equitable Growth (Mastercard Center for Inclusive Growth) – National Capital Region</a:t>
            </a:r>
          </a:p>
          <a:p>
            <a:r>
              <a:rPr lang="en-US" sz="1400"/>
              <a:t>2. Data Commons to Support Department of Health Strategic Plans (Virginia Department of Health) – State of Virginia</a:t>
            </a:r>
          </a:p>
          <a:p>
            <a:r>
              <a:rPr lang="en-US" sz="1400" b="1"/>
              <a:t>Both applying the CLD Process to discover data needs</a:t>
            </a:r>
          </a:p>
        </p:txBody>
      </p:sp>
      <p:pic>
        <p:nvPicPr>
          <p:cNvPr id="6" name="Picture 5" descr="Graphical user interface&#10;&#10;Description automatically generated">
            <a:extLst>
              <a:ext uri="{FF2B5EF4-FFF2-40B4-BE49-F238E27FC236}">
                <a16:creationId xmlns:a16="http://schemas.microsoft.com/office/drawing/2014/main" id="{1AC0A7E7-C530-454F-B1B8-7D579D23D0BD}"/>
              </a:ext>
            </a:extLst>
          </p:cNvPr>
          <p:cNvPicPr>
            <a:picLocks noChangeAspect="1"/>
          </p:cNvPicPr>
          <p:nvPr/>
        </p:nvPicPr>
        <p:blipFill>
          <a:blip r:embed="rId3"/>
          <a:stretch>
            <a:fillRect/>
          </a:stretch>
        </p:blipFill>
        <p:spPr>
          <a:xfrm>
            <a:off x="6275755" y="2017351"/>
            <a:ext cx="4791693" cy="3429000"/>
          </a:xfrm>
          <a:prstGeom prst="rect">
            <a:avLst/>
          </a:prstGeom>
          <a:ln>
            <a:solidFill>
              <a:srgbClr val="000D3D"/>
            </a:solidFill>
          </a:ln>
          <a:effectLst>
            <a:outerShdw blurRad="50800" dist="38100" dir="2700000" algn="tl" rotWithShape="0">
              <a:prstClr val="black">
                <a:alpha val="40000"/>
              </a:prstClr>
            </a:outerShdw>
          </a:effectLst>
        </p:spPr>
      </p:pic>
      <p:pic>
        <p:nvPicPr>
          <p:cNvPr id="10" name="Picture 9" descr="Graphical user interface&#10;&#10;Description automatically generated">
            <a:extLst>
              <a:ext uri="{FF2B5EF4-FFF2-40B4-BE49-F238E27FC236}">
                <a16:creationId xmlns:a16="http://schemas.microsoft.com/office/drawing/2014/main" id="{9BB2DCD6-BEEE-064F-A6BA-7BB80057CDA0}"/>
              </a:ext>
            </a:extLst>
          </p:cNvPr>
          <p:cNvPicPr>
            <a:picLocks noChangeAspect="1"/>
          </p:cNvPicPr>
          <p:nvPr/>
        </p:nvPicPr>
        <p:blipFill>
          <a:blip r:embed="rId4"/>
          <a:stretch>
            <a:fillRect/>
          </a:stretch>
        </p:blipFill>
        <p:spPr>
          <a:xfrm>
            <a:off x="1057496" y="2017350"/>
            <a:ext cx="4858750" cy="3429001"/>
          </a:xfrm>
          <a:prstGeom prst="rect">
            <a:avLst/>
          </a:prstGeom>
          <a:ln>
            <a:solidFill>
              <a:srgbClr val="000D3D"/>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94E4D78D-993E-494D-83A8-EB36B48067C2}"/>
              </a:ext>
            </a:extLst>
          </p:cNvPr>
          <p:cNvSpPr/>
          <p:nvPr/>
        </p:nvSpPr>
        <p:spPr>
          <a:xfrm>
            <a:off x="6424351" y="5687978"/>
            <a:ext cx="4494500" cy="338554"/>
          </a:xfrm>
          <a:prstGeom prst="rect">
            <a:avLst/>
          </a:prstGeom>
        </p:spPr>
        <p:txBody>
          <a:bodyPr wrap="none" lIns="91440" tIns="45720" rIns="91440" bIns="45720" anchor="t">
            <a:spAutoFit/>
          </a:bodyPr>
          <a:lstStyle/>
          <a:p>
            <a:r>
              <a:rPr lang="en-US" sz="1600">
                <a:hlinkClick r:id="rId5"/>
              </a:rPr>
              <a:t>https://uva-bi-sdad.github.io/vdh_rural_health_site</a:t>
            </a:r>
            <a:endParaRPr lang="en-US" sz="1600"/>
          </a:p>
        </p:txBody>
      </p:sp>
      <p:sp>
        <p:nvSpPr>
          <p:cNvPr id="12" name="Rectangle 11">
            <a:extLst>
              <a:ext uri="{FF2B5EF4-FFF2-40B4-BE49-F238E27FC236}">
                <a16:creationId xmlns:a16="http://schemas.microsoft.com/office/drawing/2014/main" id="{CC3AD3C5-59E1-8443-A42E-D20D12D07090}"/>
              </a:ext>
            </a:extLst>
          </p:cNvPr>
          <p:cNvSpPr/>
          <p:nvPr/>
        </p:nvSpPr>
        <p:spPr>
          <a:xfrm>
            <a:off x="1566954" y="5680562"/>
            <a:ext cx="3839834" cy="338554"/>
          </a:xfrm>
          <a:prstGeom prst="rect">
            <a:avLst/>
          </a:prstGeom>
        </p:spPr>
        <p:txBody>
          <a:bodyPr wrap="none" lIns="91440" tIns="45720" rIns="91440" bIns="45720" anchor="t">
            <a:spAutoFit/>
          </a:bodyPr>
          <a:lstStyle/>
          <a:p>
            <a:r>
              <a:rPr lang="en-US" sz="1600">
                <a:hlinkClick r:id="rId6"/>
              </a:rPr>
              <a:t>https://uva-bi-sdad.github.io/capital_region</a:t>
            </a:r>
            <a:endParaRPr lang="en-US" sz="1600"/>
          </a:p>
        </p:txBody>
      </p:sp>
    </p:spTree>
    <p:extLst>
      <p:ext uri="{BB962C8B-B14F-4D97-AF65-F5344CB8AC3E}">
        <p14:creationId xmlns:p14="http://schemas.microsoft.com/office/powerpoint/2010/main" val="337754485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DDBFCF-DFAA-5941-A4BC-8836CC9BD6BE}"/>
              </a:ext>
            </a:extLst>
          </p:cNvPr>
          <p:cNvSpPr>
            <a:spLocks noGrp="1"/>
          </p:cNvSpPr>
          <p:nvPr>
            <p:ph type="body" sz="quarter" idx="13"/>
          </p:nvPr>
        </p:nvSpPr>
        <p:spPr/>
        <p:txBody>
          <a:bodyPr/>
          <a:lstStyle/>
          <a:p>
            <a:r>
              <a:rPr lang="en-US"/>
              <a:t>PROJECT APPROACH</a:t>
            </a:r>
          </a:p>
        </p:txBody>
      </p:sp>
      <p:sp>
        <p:nvSpPr>
          <p:cNvPr id="3" name="Text Placeholder 2">
            <a:extLst>
              <a:ext uri="{FF2B5EF4-FFF2-40B4-BE49-F238E27FC236}">
                <a16:creationId xmlns:a16="http://schemas.microsoft.com/office/drawing/2014/main" id="{75B78B37-7773-2548-837F-C264AE5B306A}"/>
              </a:ext>
            </a:extLst>
          </p:cNvPr>
          <p:cNvSpPr>
            <a:spLocks noGrp="1"/>
          </p:cNvSpPr>
          <p:nvPr>
            <p:ph type="body" sz="quarter" idx="14"/>
          </p:nvPr>
        </p:nvSpPr>
        <p:spPr/>
        <p:txBody>
          <a:bodyPr/>
          <a:lstStyle/>
          <a:p>
            <a:r>
              <a:rPr lang="en-US" b="1"/>
              <a:t>Initial Grounding in Specific Local Issues</a:t>
            </a:r>
          </a:p>
        </p:txBody>
      </p:sp>
      <p:sp>
        <p:nvSpPr>
          <p:cNvPr id="4" name="Text Placeholder 3">
            <a:extLst>
              <a:ext uri="{FF2B5EF4-FFF2-40B4-BE49-F238E27FC236}">
                <a16:creationId xmlns:a16="http://schemas.microsoft.com/office/drawing/2014/main" id="{021265CC-4E05-DD4D-92B0-CD597026071F}"/>
              </a:ext>
            </a:extLst>
          </p:cNvPr>
          <p:cNvSpPr>
            <a:spLocks noGrp="1"/>
          </p:cNvSpPr>
          <p:nvPr>
            <p:ph type="body" sz="quarter" idx="15"/>
          </p:nvPr>
        </p:nvSpPr>
        <p:spPr>
          <a:xfrm>
            <a:off x="1454331" y="1489759"/>
            <a:ext cx="9091749" cy="4388527"/>
          </a:xfrm>
          <a:ln>
            <a:solidFill>
              <a:srgbClr val="000D3D"/>
            </a:solidFill>
          </a:ln>
        </p:spPr>
        <p:txBody>
          <a:bodyPr lIns="91440" tIns="45720" rIns="91440" bIns="45720" anchor="t"/>
          <a:lstStyle/>
          <a:p>
            <a:r>
              <a:rPr lang="en-US">
                <a:latin typeface="Avenir Book"/>
              </a:rPr>
              <a:t>To kickoff the project, the team worked in partnership with Arlington County policymakers to identify several local social impact issues</a:t>
            </a:r>
          </a:p>
          <a:p>
            <a:r>
              <a:rPr lang="en-US">
                <a:latin typeface="Avenir Book"/>
              </a:rPr>
              <a:t>These issues were selected on the basis that they can </a:t>
            </a:r>
            <a:r>
              <a:rPr lang="en-US" b="1">
                <a:latin typeface="Avenir Book"/>
              </a:rPr>
              <a:t>immediately benefit from the provision of new data and metrics </a:t>
            </a:r>
            <a:r>
              <a:rPr lang="en-US">
                <a:latin typeface="Avenir Book"/>
              </a:rPr>
              <a:t>and serve as </a:t>
            </a:r>
            <a:r>
              <a:rPr lang="en-US" b="1">
                <a:latin typeface="Avenir Book"/>
              </a:rPr>
              <a:t>powerful exemplars </a:t>
            </a:r>
            <a:r>
              <a:rPr lang="en-US">
                <a:latin typeface="Avenir Book"/>
              </a:rPr>
              <a:t>to showcase the impact and values of the Social Impact Data Commons as the project expands </a:t>
            </a:r>
            <a:endParaRPr lang="en-US"/>
          </a:p>
        </p:txBody>
      </p:sp>
    </p:spTree>
    <p:extLst>
      <p:ext uri="{BB962C8B-B14F-4D97-AF65-F5344CB8AC3E}">
        <p14:creationId xmlns:p14="http://schemas.microsoft.com/office/powerpoint/2010/main" val="840954717"/>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1C69C4-AFDB-771C-0532-064B2CD2C508}"/>
              </a:ext>
            </a:extLst>
          </p:cNvPr>
          <p:cNvSpPr>
            <a:spLocks noGrp="1"/>
          </p:cNvSpPr>
          <p:nvPr>
            <p:ph type="body" sz="quarter" idx="13"/>
          </p:nvPr>
        </p:nvSpPr>
        <p:spPr/>
        <p:txBody>
          <a:bodyPr lIns="91440" tIns="45720" rIns="91440" bIns="45720" anchor="t"/>
          <a:lstStyle/>
          <a:p>
            <a:r>
              <a:rPr lang="en-US">
                <a:latin typeface="Impact"/>
              </a:rPr>
              <a:t>Current Project Activities</a:t>
            </a:r>
            <a:endParaRPr lang="en-US"/>
          </a:p>
        </p:txBody>
      </p:sp>
      <p:sp>
        <p:nvSpPr>
          <p:cNvPr id="4" name="Text Placeholder 3">
            <a:extLst>
              <a:ext uri="{FF2B5EF4-FFF2-40B4-BE49-F238E27FC236}">
                <a16:creationId xmlns:a16="http://schemas.microsoft.com/office/drawing/2014/main" id="{33D3D334-1E39-3A1A-1082-807359913B3A}"/>
              </a:ext>
            </a:extLst>
          </p:cNvPr>
          <p:cNvSpPr>
            <a:spLocks noGrp="1"/>
          </p:cNvSpPr>
          <p:nvPr>
            <p:ph type="body" sz="quarter" idx="15"/>
          </p:nvPr>
        </p:nvSpPr>
        <p:spPr>
          <a:xfrm>
            <a:off x="887183" y="1429432"/>
            <a:ext cx="9697042" cy="3089590"/>
          </a:xfrm>
        </p:spPr>
        <p:txBody>
          <a:bodyPr lIns="91440" tIns="45720" rIns="91440" bIns="45720" anchor="t"/>
          <a:lstStyle/>
          <a:p>
            <a:pPr marL="457200" indent="-457200"/>
            <a:r>
              <a:rPr lang="en-US">
                <a:latin typeface="Avenir Book"/>
              </a:rPr>
              <a:t>Compared three Cost of Living Calculators</a:t>
            </a:r>
          </a:p>
          <a:p>
            <a:pPr marL="457200" indent="-457200"/>
            <a:r>
              <a:rPr lang="en-US">
                <a:latin typeface="Avenir Book"/>
              </a:rPr>
              <a:t>Analyzed various data sources in each calculator and found the best source</a:t>
            </a:r>
          </a:p>
          <a:p>
            <a:pPr marL="457200" indent="-457200"/>
            <a:r>
              <a:rPr lang="en-US">
                <a:latin typeface="Avenir Book"/>
              </a:rPr>
              <a:t>Took different sources, merged them and proposed a new calculator</a:t>
            </a:r>
          </a:p>
          <a:p>
            <a:pPr marL="457200" indent="-457200"/>
            <a:r>
              <a:rPr lang="en-US">
                <a:latin typeface="Avenir Book"/>
              </a:rPr>
              <a:t>Adjusted the algorithm and data sources in accordance with the local government’s demands at Fairfax County</a:t>
            </a:r>
            <a:endParaRPr lang="en-US"/>
          </a:p>
        </p:txBody>
      </p:sp>
    </p:spTree>
    <p:extLst>
      <p:ext uri="{BB962C8B-B14F-4D97-AF65-F5344CB8AC3E}">
        <p14:creationId xmlns:p14="http://schemas.microsoft.com/office/powerpoint/2010/main" val="1567773557"/>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97E401-1982-9EB6-01F5-3B5DD12ADD91}"/>
              </a:ext>
            </a:extLst>
          </p:cNvPr>
          <p:cNvSpPr>
            <a:spLocks noGrp="1"/>
          </p:cNvSpPr>
          <p:nvPr>
            <p:ph type="body" sz="quarter" idx="13"/>
          </p:nvPr>
        </p:nvSpPr>
        <p:spPr/>
        <p:txBody>
          <a:bodyPr lIns="91440" tIns="45720" rIns="91440" bIns="45720" anchor="t"/>
          <a:lstStyle/>
          <a:p>
            <a:r>
              <a:rPr lang="en-US">
                <a:latin typeface="Impact"/>
              </a:rPr>
              <a:t>Cost of Living</a:t>
            </a:r>
            <a:endParaRPr lang="en-US"/>
          </a:p>
        </p:txBody>
      </p:sp>
      <p:sp>
        <p:nvSpPr>
          <p:cNvPr id="3" name="Text Placeholder 2">
            <a:extLst>
              <a:ext uri="{FF2B5EF4-FFF2-40B4-BE49-F238E27FC236}">
                <a16:creationId xmlns:a16="http://schemas.microsoft.com/office/drawing/2014/main" id="{B5B3E93B-7F9A-EC18-E3E0-14A2019CD720}"/>
              </a:ext>
            </a:extLst>
          </p:cNvPr>
          <p:cNvSpPr>
            <a:spLocks noGrp="1"/>
          </p:cNvSpPr>
          <p:nvPr>
            <p:ph type="body" sz="quarter" idx="14"/>
          </p:nvPr>
        </p:nvSpPr>
        <p:spPr/>
        <p:txBody>
          <a:bodyPr lIns="91440" tIns="45720" rIns="91440" bIns="45720" anchor="t"/>
          <a:lstStyle/>
          <a:p>
            <a:r>
              <a:rPr lang="en-US" b="1">
                <a:latin typeface="Avenir Book"/>
                <a:cs typeface="Arial"/>
              </a:rPr>
              <a:t>What is Cost of Living?</a:t>
            </a:r>
            <a:endParaRPr lang="en-US" b="1"/>
          </a:p>
        </p:txBody>
      </p:sp>
      <p:sp>
        <p:nvSpPr>
          <p:cNvPr id="4" name="Text Placeholder 3">
            <a:extLst>
              <a:ext uri="{FF2B5EF4-FFF2-40B4-BE49-F238E27FC236}">
                <a16:creationId xmlns:a16="http://schemas.microsoft.com/office/drawing/2014/main" id="{1A33F375-C492-E9DD-17FC-F45747036AE9}"/>
              </a:ext>
            </a:extLst>
          </p:cNvPr>
          <p:cNvSpPr>
            <a:spLocks noGrp="1"/>
          </p:cNvSpPr>
          <p:nvPr>
            <p:ph type="body" sz="quarter" idx="15"/>
          </p:nvPr>
        </p:nvSpPr>
        <p:spPr>
          <a:xfrm>
            <a:off x="887183" y="1429432"/>
            <a:ext cx="9714884" cy="1259954"/>
          </a:xfrm>
        </p:spPr>
        <p:txBody>
          <a:bodyPr lIns="91440" tIns="45720" rIns="91440" bIns="45720" anchor="t"/>
          <a:lstStyle/>
          <a:p>
            <a:r>
              <a:rPr lang="en-US" sz="2000">
                <a:latin typeface="Avenir Book"/>
              </a:rPr>
              <a:t>The cost of living is the amount of money needed to cover basic expenses such as housing, food, taxes, and healthcare in a certain place and time-period.</a:t>
            </a:r>
          </a:p>
        </p:txBody>
      </p:sp>
      <p:sp>
        <p:nvSpPr>
          <p:cNvPr id="5" name="TextBox 4">
            <a:extLst>
              <a:ext uri="{FF2B5EF4-FFF2-40B4-BE49-F238E27FC236}">
                <a16:creationId xmlns:a16="http://schemas.microsoft.com/office/drawing/2014/main" id="{B47D1990-77CA-2987-F3ED-099C7E3A3C08}"/>
              </a:ext>
            </a:extLst>
          </p:cNvPr>
          <p:cNvSpPr txBox="1"/>
          <p:nvPr/>
        </p:nvSpPr>
        <p:spPr>
          <a:xfrm>
            <a:off x="942211" y="2532955"/>
            <a:ext cx="64252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venir Book"/>
                <a:cs typeface="Calibri"/>
              </a:rPr>
              <a:t>Why is Cost of Living important?</a:t>
            </a:r>
          </a:p>
        </p:txBody>
      </p:sp>
      <p:sp>
        <p:nvSpPr>
          <p:cNvPr id="6" name="TextBox 5">
            <a:extLst>
              <a:ext uri="{FF2B5EF4-FFF2-40B4-BE49-F238E27FC236}">
                <a16:creationId xmlns:a16="http://schemas.microsoft.com/office/drawing/2014/main" id="{078ED4C2-CC51-905D-9FB9-E313D7D12ACC}"/>
              </a:ext>
            </a:extLst>
          </p:cNvPr>
          <p:cNvSpPr txBox="1"/>
          <p:nvPr/>
        </p:nvSpPr>
        <p:spPr>
          <a:xfrm>
            <a:off x="940473" y="2998429"/>
            <a:ext cx="979587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latin typeface="Avenir-Book"/>
                <a:ea typeface="+mn-lt"/>
                <a:cs typeface="+mn-lt"/>
              </a:rPr>
              <a:t>A cost-of-living adjustment is important because it allows employees, retirees and people living on fixed incomes to afford housing, goods, services and taxes as prices increase over time.</a:t>
            </a:r>
            <a:endParaRPr lang="en-US" sz="2000">
              <a:latin typeface="Avenir-Book"/>
              <a:cs typeface="Calibri"/>
            </a:endParaRPr>
          </a:p>
        </p:txBody>
      </p:sp>
      <p:sp>
        <p:nvSpPr>
          <p:cNvPr id="7" name="TextBox 6">
            <a:extLst>
              <a:ext uri="{FF2B5EF4-FFF2-40B4-BE49-F238E27FC236}">
                <a16:creationId xmlns:a16="http://schemas.microsoft.com/office/drawing/2014/main" id="{3BF72230-C72C-C5C1-E225-97B75AEC04CE}"/>
              </a:ext>
            </a:extLst>
          </p:cNvPr>
          <p:cNvSpPr txBox="1"/>
          <p:nvPr/>
        </p:nvSpPr>
        <p:spPr>
          <a:xfrm>
            <a:off x="942506" y="4122076"/>
            <a:ext cx="67144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venir-Book"/>
                <a:cs typeface="Calibri"/>
              </a:rPr>
              <a:t>Use of Cost of Living</a:t>
            </a:r>
          </a:p>
        </p:txBody>
      </p:sp>
      <p:sp>
        <p:nvSpPr>
          <p:cNvPr id="8" name="TextBox 7">
            <a:extLst>
              <a:ext uri="{FF2B5EF4-FFF2-40B4-BE49-F238E27FC236}">
                <a16:creationId xmlns:a16="http://schemas.microsoft.com/office/drawing/2014/main" id="{4E78E300-58D5-02B9-8623-67FBBB26BB4E}"/>
              </a:ext>
            </a:extLst>
          </p:cNvPr>
          <p:cNvSpPr txBox="1"/>
          <p:nvPr/>
        </p:nvSpPr>
        <p:spPr>
          <a:xfrm>
            <a:off x="949271" y="4685939"/>
            <a:ext cx="965125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Avenir-Book"/>
                <a:ea typeface="+mn-lt"/>
                <a:cs typeface="+mn-lt"/>
              </a:rPr>
              <a:t>The cost of living is often used to compare how expensive it is to live in one city versus another.</a:t>
            </a:r>
            <a:endParaRPr lang="en-US" sz="2000">
              <a:latin typeface="Avenir-Book"/>
              <a:cs typeface="Calibri"/>
            </a:endParaRPr>
          </a:p>
        </p:txBody>
      </p:sp>
    </p:spTree>
    <p:extLst>
      <p:ext uri="{BB962C8B-B14F-4D97-AF65-F5344CB8AC3E}">
        <p14:creationId xmlns:p14="http://schemas.microsoft.com/office/powerpoint/2010/main" val="324775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003D6F-C580-BB04-64C9-49D76F677018}"/>
              </a:ext>
            </a:extLst>
          </p:cNvPr>
          <p:cNvSpPr>
            <a:spLocks noGrp="1"/>
          </p:cNvSpPr>
          <p:nvPr>
            <p:ph type="body" sz="quarter" idx="13"/>
          </p:nvPr>
        </p:nvSpPr>
        <p:spPr/>
        <p:txBody>
          <a:bodyPr lIns="91440" tIns="45720" rIns="91440" bIns="45720" anchor="t"/>
          <a:lstStyle/>
          <a:p>
            <a:r>
              <a:rPr lang="en-US">
                <a:latin typeface="Impact"/>
              </a:rPr>
              <a:t>Our Process</a:t>
            </a:r>
            <a:endParaRPr lang="en-US"/>
          </a:p>
        </p:txBody>
      </p:sp>
      <p:sp>
        <p:nvSpPr>
          <p:cNvPr id="4" name="Text Placeholder 3">
            <a:extLst>
              <a:ext uri="{FF2B5EF4-FFF2-40B4-BE49-F238E27FC236}">
                <a16:creationId xmlns:a16="http://schemas.microsoft.com/office/drawing/2014/main" id="{9CA93280-803B-80D9-CE62-C4326FCB6638}"/>
              </a:ext>
            </a:extLst>
          </p:cNvPr>
          <p:cNvSpPr>
            <a:spLocks noGrp="1"/>
          </p:cNvSpPr>
          <p:nvPr>
            <p:ph type="body" sz="quarter" idx="15"/>
          </p:nvPr>
        </p:nvSpPr>
        <p:spPr>
          <a:xfrm>
            <a:off x="887183" y="761987"/>
            <a:ext cx="9581395" cy="5075515"/>
          </a:xfrm>
        </p:spPr>
        <p:txBody>
          <a:bodyPr lIns="91440" tIns="45720" rIns="91440" bIns="45720" anchor="t"/>
          <a:lstStyle/>
          <a:p>
            <a:endParaRPr lang="en-US"/>
          </a:p>
          <a:p>
            <a:pPr marL="0" indent="0">
              <a:buNone/>
            </a:pPr>
            <a:endParaRPr lang="en-US">
              <a:latin typeface="Avenir Book"/>
            </a:endParaRPr>
          </a:p>
          <a:p>
            <a:pPr marL="0" indent="0">
              <a:buNone/>
            </a:pPr>
            <a:endParaRPr lang="en-US"/>
          </a:p>
          <a:p>
            <a:pPr marL="0" indent="0">
              <a:buNone/>
            </a:pPr>
            <a:endParaRPr lang="en-US"/>
          </a:p>
          <a:p>
            <a:pPr marL="0" indent="0">
              <a:buNone/>
            </a:pPr>
            <a:endParaRPr lang="en-US"/>
          </a:p>
        </p:txBody>
      </p:sp>
      <p:grpSp>
        <p:nvGrpSpPr>
          <p:cNvPr id="3" name="Group 2">
            <a:extLst>
              <a:ext uri="{FF2B5EF4-FFF2-40B4-BE49-F238E27FC236}">
                <a16:creationId xmlns:a16="http://schemas.microsoft.com/office/drawing/2014/main" id="{315A5A3E-FA19-73AB-08FD-B57F2CB70E93}"/>
              </a:ext>
            </a:extLst>
          </p:cNvPr>
          <p:cNvGrpSpPr/>
          <p:nvPr/>
        </p:nvGrpSpPr>
        <p:grpSpPr>
          <a:xfrm>
            <a:off x="3058948" y="761987"/>
            <a:ext cx="6856577" cy="5707020"/>
            <a:chOff x="3249448" y="887676"/>
            <a:chExt cx="6323723" cy="5263503"/>
          </a:xfrm>
        </p:grpSpPr>
        <p:graphicFrame>
          <p:nvGraphicFramePr>
            <p:cNvPr id="209" name="Diagram 209">
              <a:extLst>
                <a:ext uri="{FF2B5EF4-FFF2-40B4-BE49-F238E27FC236}">
                  <a16:creationId xmlns:a16="http://schemas.microsoft.com/office/drawing/2014/main" id="{146BD3A0-C572-5194-432C-9ACCC30AF9AF}"/>
                </a:ext>
              </a:extLst>
            </p:cNvPr>
            <p:cNvGraphicFramePr/>
            <p:nvPr>
              <p:extLst>
                <p:ext uri="{D42A27DB-BD31-4B8C-83A1-F6EECF244321}">
                  <p14:modId xmlns:p14="http://schemas.microsoft.com/office/powerpoint/2010/main" val="4194882805"/>
                </p:ext>
              </p:extLst>
            </p:nvPr>
          </p:nvGraphicFramePr>
          <p:xfrm>
            <a:off x="3249448" y="1319925"/>
            <a:ext cx="6323723" cy="48312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98" name="TextBox 797">
              <a:extLst>
                <a:ext uri="{FF2B5EF4-FFF2-40B4-BE49-F238E27FC236}">
                  <a16:creationId xmlns:a16="http://schemas.microsoft.com/office/drawing/2014/main" id="{9E111BD9-0E4D-F74D-F257-31946B3CC2B2}"/>
                </a:ext>
              </a:extLst>
            </p:cNvPr>
            <p:cNvSpPr txBox="1"/>
            <p:nvPr/>
          </p:nvSpPr>
          <p:spPr>
            <a:xfrm>
              <a:off x="4306280" y="8876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cs typeface="Calibri"/>
                </a:rPr>
                <a:t>Sources From:</a:t>
              </a:r>
            </a:p>
          </p:txBody>
        </p:sp>
      </p:grpSp>
    </p:spTree>
    <p:extLst>
      <p:ext uri="{BB962C8B-B14F-4D97-AF65-F5344CB8AC3E}">
        <p14:creationId xmlns:p14="http://schemas.microsoft.com/office/powerpoint/2010/main" val="395714604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5EF217B5-B2F5-4680-9382-DEA7324B1DCD}"/>
</file>

<file path=customXml/itemProps2.xml><?xml version="1.0" encoding="utf-8"?>
<ds:datastoreItem xmlns:ds="http://schemas.openxmlformats.org/officeDocument/2006/customXml" ds:itemID="{30BF2B56-6928-4245-9CD7-0ECCDDE9D241}">
  <ds:schemaRefs>
    <ds:schemaRef ds:uri="http://schemas.microsoft.com/sharepoint/v3/contenttype/forms"/>
  </ds:schemaRefs>
</ds:datastoreItem>
</file>

<file path=customXml/itemProps3.xml><?xml version="1.0" encoding="utf-8"?>
<ds:datastoreItem xmlns:ds="http://schemas.openxmlformats.org/officeDocument/2006/customXml" ds:itemID="{6C26E2D0-E801-43CF-B28D-5DB74DE1242E}">
  <ds:schemaRefs>
    <ds:schemaRef ds:uri="5ba80a41-9917-4a22-8f13-cb051ddce64c"/>
    <ds:schemaRef ds:uri="7a2657dd-b8a5-4c99-8d51-b0b9d254c9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935</Words>
  <Application>Microsoft Office PowerPoint</Application>
  <PresentationFormat>Widescreen</PresentationFormat>
  <Paragraphs>114</Paragraphs>
  <Slides>28</Slides>
  <Notes>1</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Avenir</vt:lpstr>
      <vt:lpstr>Avenir Book</vt:lpstr>
      <vt:lpstr>Avenir-Book</vt:lpstr>
      <vt:lpstr>Arial</vt:lpstr>
      <vt:lpstr>Calibri</vt:lpstr>
      <vt:lpstr>Calibri Light</vt:lpstr>
      <vt:lpstr>Impact</vt:lpstr>
      <vt:lpstr>Office Theme</vt:lpstr>
      <vt:lpstr>an innovative approach to inform equitable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Steve</cp:lastModifiedBy>
  <cp:revision>1</cp:revision>
  <dcterms:created xsi:type="dcterms:W3CDTF">2022-06-23T15:29:09Z</dcterms:created>
  <dcterms:modified xsi:type="dcterms:W3CDTF">2022-08-04T13:06:27Z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